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98" r:id="rId6"/>
    <p:sldId id="282" r:id="rId7"/>
    <p:sldId id="262" r:id="rId8"/>
    <p:sldId id="318" r:id="rId9"/>
    <p:sldId id="302" r:id="rId10"/>
    <p:sldId id="259" r:id="rId11"/>
    <p:sldId id="317" r:id="rId12"/>
    <p:sldId id="290" r:id="rId13"/>
    <p:sldId id="313" r:id="rId14"/>
    <p:sldId id="293" r:id="rId15"/>
    <p:sldId id="294" r:id="rId16"/>
    <p:sldId id="263" r:id="rId17"/>
    <p:sldId id="314" r:id="rId18"/>
    <p:sldId id="319" r:id="rId19"/>
    <p:sldId id="316" r:id="rId20"/>
    <p:sldId id="31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4C63B6-4A13-F224-DB79-4A69D6918829}" v="1" dt="2024-09-25T14:26:12.320"/>
    <p1510:client id="{623F136A-EE32-1611-68E6-78CDDCD2DDEE}" v="219" dt="2024-09-23T20:37:43.831"/>
    <p1510:client id="{881F0650-4622-787E-06D3-F5F61A3FECD5}" v="20" dt="2024-09-24T01:06:02.806"/>
    <p1510:client id="{A0245B34-D284-4F3C-4E29-6AFCFC18CFCF}" v="96" dt="2024-09-24T01:11:12.3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Waters" userId="S::emwaters@fvp.cambrianlt.org::c20c132c-36ac-4aa4-a884-0677d779a6d6" providerId="AD" clId="Web-{881F0650-4622-787E-06D3-F5F61A3FECD5}"/>
    <pc:docChg chg="modSld">
      <pc:chgData name="Emma Waters" userId="S::emwaters@fvp.cambrianlt.org::c20c132c-36ac-4aa4-a884-0677d779a6d6" providerId="AD" clId="Web-{881F0650-4622-787E-06D3-F5F61A3FECD5}" dt="2024-09-24T01:06:02.806" v="10" actId="20577"/>
      <pc:docMkLst>
        <pc:docMk/>
      </pc:docMkLst>
      <pc:sldChg chg="modSp">
        <pc:chgData name="Emma Waters" userId="S::emwaters@fvp.cambrianlt.org::c20c132c-36ac-4aa4-a884-0677d779a6d6" providerId="AD" clId="Web-{881F0650-4622-787E-06D3-F5F61A3FECD5}" dt="2024-09-24T01:06:02.806" v="10" actId="20577"/>
        <pc:sldMkLst>
          <pc:docMk/>
          <pc:sldMk cId="2632322861" sldId="263"/>
        </pc:sldMkLst>
        <pc:spChg chg="mod">
          <ac:chgData name="Emma Waters" userId="S::emwaters@fvp.cambrianlt.org::c20c132c-36ac-4aa4-a884-0677d779a6d6" providerId="AD" clId="Web-{881F0650-4622-787E-06D3-F5F61A3FECD5}" dt="2024-09-24T01:06:02.806" v="10" actId="20577"/>
          <ac:spMkLst>
            <pc:docMk/>
            <pc:sldMk cId="2632322861" sldId="263"/>
            <ac:spMk id="5" creationId="{C6E70684-7C59-22C2-C62F-1715A08DE5C7}"/>
          </ac:spMkLst>
        </pc:spChg>
      </pc:sldChg>
    </pc:docChg>
  </pc:docChgLst>
  <pc:docChgLst>
    <pc:chgData name="Johanna Gauntlett" userId="S::jfgauntlett@fvp.cambrianlt.org::152336a0-4c97-485e-be67-f861fc49c1c0" providerId="AD" clId="Web-{434C63B6-4A13-F224-DB79-4A69D6918829}"/>
    <pc:docChg chg="delSld">
      <pc:chgData name="Johanna Gauntlett" userId="S::jfgauntlett@fvp.cambrianlt.org::152336a0-4c97-485e-be67-f861fc49c1c0" providerId="AD" clId="Web-{434C63B6-4A13-F224-DB79-4A69D6918829}" dt="2024-09-25T14:26:12.320" v="0"/>
      <pc:docMkLst>
        <pc:docMk/>
      </pc:docMkLst>
      <pc:sldChg chg="del">
        <pc:chgData name="Johanna Gauntlett" userId="S::jfgauntlett@fvp.cambrianlt.org::152336a0-4c97-485e-be67-f861fc49c1c0" providerId="AD" clId="Web-{434C63B6-4A13-F224-DB79-4A69D6918829}" dt="2024-09-25T14:26:12.320" v="0"/>
        <pc:sldMkLst>
          <pc:docMk/>
          <pc:sldMk cId="1142503554" sldId="315"/>
        </pc:sldMkLst>
      </pc:sldChg>
    </pc:docChg>
  </pc:docChgLst>
  <pc:docChgLst>
    <pc:chgData name="Sarah Baigent" userId="S::srbaigent@fvp.cambrianlt.org::71a9c3a3-5bd2-4053-ade1-7b7f86a661c6" providerId="AD" clId="Web-{A99F6842-748A-99F6-6403-D6E117D6881F}"/>
    <pc:docChg chg="modSld">
      <pc:chgData name="Sarah Baigent" userId="S::srbaigent@fvp.cambrianlt.org::71a9c3a3-5bd2-4053-ade1-7b7f86a661c6" providerId="AD" clId="Web-{A99F6842-748A-99F6-6403-D6E117D6881F}" dt="2024-09-22T16:51:21.044" v="18" actId="20577"/>
      <pc:docMkLst>
        <pc:docMk/>
      </pc:docMkLst>
      <pc:sldChg chg="modSp">
        <pc:chgData name="Sarah Baigent" userId="S::srbaigent@fvp.cambrianlt.org::71a9c3a3-5bd2-4053-ade1-7b7f86a661c6" providerId="AD" clId="Web-{A99F6842-748A-99F6-6403-D6E117D6881F}" dt="2024-09-22T16:50:50.839" v="6" actId="1076"/>
        <pc:sldMkLst>
          <pc:docMk/>
          <pc:sldMk cId="2632322861" sldId="263"/>
        </pc:sldMkLst>
        <pc:spChg chg="mod">
          <ac:chgData name="Sarah Baigent" userId="S::srbaigent@fvp.cambrianlt.org::71a9c3a3-5bd2-4053-ade1-7b7f86a661c6" providerId="AD" clId="Web-{A99F6842-748A-99F6-6403-D6E117D6881F}" dt="2024-09-22T16:50:50.839" v="6" actId="1076"/>
          <ac:spMkLst>
            <pc:docMk/>
            <pc:sldMk cId="2632322861" sldId="263"/>
            <ac:spMk id="4" creationId="{2A6A9F15-5B5A-79F6-A7F5-31CAE739DCD6}"/>
          </ac:spMkLst>
        </pc:spChg>
      </pc:sldChg>
      <pc:sldChg chg="modSp">
        <pc:chgData name="Sarah Baigent" userId="S::srbaigent@fvp.cambrianlt.org::71a9c3a3-5bd2-4053-ade1-7b7f86a661c6" providerId="AD" clId="Web-{A99F6842-748A-99F6-6403-D6E117D6881F}" dt="2024-09-22T16:51:21.044" v="18" actId="20577"/>
        <pc:sldMkLst>
          <pc:docMk/>
          <pc:sldMk cId="392973721" sldId="316"/>
        </pc:sldMkLst>
        <pc:spChg chg="mod">
          <ac:chgData name="Sarah Baigent" userId="S::srbaigent@fvp.cambrianlt.org::71a9c3a3-5bd2-4053-ade1-7b7f86a661c6" providerId="AD" clId="Web-{A99F6842-748A-99F6-6403-D6E117D6881F}" dt="2024-09-22T16:51:21.044" v="18" actId="20577"/>
          <ac:spMkLst>
            <pc:docMk/>
            <pc:sldMk cId="392973721" sldId="316"/>
            <ac:spMk id="4" creationId="{EF2EEDD9-202B-4C1D-8AD9-BD8D544BE70F}"/>
          </ac:spMkLst>
        </pc:spChg>
      </pc:sldChg>
      <pc:sldChg chg="modSp">
        <pc:chgData name="Sarah Baigent" userId="S::srbaigent@fvp.cambrianlt.org::71a9c3a3-5bd2-4053-ade1-7b7f86a661c6" providerId="AD" clId="Web-{A99F6842-748A-99F6-6403-D6E117D6881F}" dt="2024-09-22T16:50:00.054" v="4"/>
        <pc:sldMkLst>
          <pc:docMk/>
          <pc:sldMk cId="3991769930" sldId="318"/>
        </pc:sldMkLst>
        <pc:graphicFrameChg chg="mod modGraphic">
          <ac:chgData name="Sarah Baigent" userId="S::srbaigent@fvp.cambrianlt.org::71a9c3a3-5bd2-4053-ade1-7b7f86a661c6" providerId="AD" clId="Web-{A99F6842-748A-99F6-6403-D6E117D6881F}" dt="2024-09-22T16:50:00.054" v="4"/>
          <ac:graphicFrameMkLst>
            <pc:docMk/>
            <pc:sldMk cId="3991769930" sldId="318"/>
            <ac:graphicFrameMk id="4" creationId="{EB4B549B-5DEB-A17E-0634-6DB5C8C341AF}"/>
          </ac:graphicFrameMkLst>
        </pc:graphicFrameChg>
      </pc:sldChg>
    </pc:docChg>
  </pc:docChgLst>
  <pc:docChgLst>
    <pc:chgData name="Emma Waters" userId="S::emwaters@fvp.cambrianlt.org::c20c132c-36ac-4aa4-a884-0677d779a6d6" providerId="AD" clId="Web-{A0245B34-D284-4F3C-4E29-6AFCFC18CFCF}"/>
    <pc:docChg chg="addSld modSld">
      <pc:chgData name="Emma Waters" userId="S::emwaters@fvp.cambrianlt.org::c20c132c-36ac-4aa4-a884-0677d779a6d6" providerId="AD" clId="Web-{A0245B34-D284-4F3C-4E29-6AFCFC18CFCF}" dt="2024-09-24T01:11:11.475" v="63" actId="20577"/>
      <pc:docMkLst>
        <pc:docMk/>
      </pc:docMkLst>
      <pc:sldChg chg="addSp delSp modSp new">
        <pc:chgData name="Emma Waters" userId="S::emwaters@fvp.cambrianlt.org::c20c132c-36ac-4aa4-a884-0677d779a6d6" providerId="AD" clId="Web-{A0245B34-D284-4F3C-4E29-6AFCFC18CFCF}" dt="2024-09-24T01:11:11.475" v="63" actId="20577"/>
        <pc:sldMkLst>
          <pc:docMk/>
          <pc:sldMk cId="1608507430" sldId="319"/>
        </pc:sldMkLst>
        <pc:spChg chg="mod">
          <ac:chgData name="Emma Waters" userId="S::emwaters@fvp.cambrianlt.org::c20c132c-36ac-4aa4-a884-0677d779a6d6" providerId="AD" clId="Web-{A0245B34-D284-4F3C-4E29-6AFCFC18CFCF}" dt="2024-09-24T01:08:26.240" v="6" actId="20577"/>
          <ac:spMkLst>
            <pc:docMk/>
            <pc:sldMk cId="1608507430" sldId="319"/>
            <ac:spMk id="2" creationId="{1913AFE5-6477-92B6-B051-76BDF033FF15}"/>
          </ac:spMkLst>
        </pc:spChg>
        <pc:spChg chg="del">
          <ac:chgData name="Emma Waters" userId="S::emwaters@fvp.cambrianlt.org::c20c132c-36ac-4aa4-a884-0677d779a6d6" providerId="AD" clId="Web-{A0245B34-D284-4F3C-4E29-6AFCFC18CFCF}" dt="2024-09-24T01:08:56.182" v="7"/>
          <ac:spMkLst>
            <pc:docMk/>
            <pc:sldMk cId="1608507430" sldId="319"/>
            <ac:spMk id="3" creationId="{78650174-A9C4-00A5-1580-969CCCC17D8F}"/>
          </ac:spMkLst>
        </pc:spChg>
        <pc:spChg chg="add mod">
          <ac:chgData name="Emma Waters" userId="S::emwaters@fvp.cambrianlt.org::c20c132c-36ac-4aa4-a884-0677d779a6d6" providerId="AD" clId="Web-{A0245B34-D284-4F3C-4E29-6AFCFC18CFCF}" dt="2024-09-24T01:11:11.475" v="63" actId="20577"/>
          <ac:spMkLst>
            <pc:docMk/>
            <pc:sldMk cId="1608507430" sldId="319"/>
            <ac:spMk id="5" creationId="{49B84E21-0FFE-EB05-1CC0-7956A3BA6E52}"/>
          </ac:spMkLst>
        </pc:spChg>
        <pc:picChg chg="add mod ord">
          <ac:chgData name="Emma Waters" userId="S::emwaters@fvp.cambrianlt.org::c20c132c-36ac-4aa4-a884-0677d779a6d6" providerId="AD" clId="Web-{A0245B34-D284-4F3C-4E29-6AFCFC18CFCF}" dt="2024-09-24T01:09:05.417" v="10" actId="1076"/>
          <ac:picMkLst>
            <pc:docMk/>
            <pc:sldMk cId="1608507430" sldId="319"/>
            <ac:picMk id="4" creationId="{310F4500-B54A-2076-AD8B-F2E34A2CF5E9}"/>
          </ac:picMkLst>
        </pc:picChg>
      </pc:sldChg>
    </pc:docChg>
  </pc:docChgLst>
  <pc:docChgLst>
    <pc:chgData name="Sarah Baigent" userId="S::srbaigent@fvp.cambrianlt.org::71a9c3a3-5bd2-4053-ade1-7b7f86a661c6" providerId="AD" clId="Web-{262C1C6B-14D7-4345-3CBB-4E4090DCB480}"/>
    <pc:docChg chg="addSld modSld">
      <pc:chgData name="Sarah Baigent" userId="S::srbaigent@fvp.cambrianlt.org::71a9c3a3-5bd2-4053-ade1-7b7f86a661c6" providerId="AD" clId="Web-{262C1C6B-14D7-4345-3CBB-4E4090DCB480}" dt="2024-09-16T07:11:43.798" v="173" actId="14100"/>
      <pc:docMkLst>
        <pc:docMk/>
      </pc:docMkLst>
      <pc:sldChg chg="delSp">
        <pc:chgData name="Sarah Baigent" userId="S::srbaigent@fvp.cambrianlt.org::71a9c3a3-5bd2-4053-ade1-7b7f86a661c6" providerId="AD" clId="Web-{262C1C6B-14D7-4345-3CBB-4E4090DCB480}" dt="2024-09-16T07:10:59.031" v="160"/>
        <pc:sldMkLst>
          <pc:docMk/>
          <pc:sldMk cId="3323125005" sldId="259"/>
        </pc:sldMkLst>
        <pc:picChg chg="del">
          <ac:chgData name="Sarah Baigent" userId="S::srbaigent@fvp.cambrianlt.org::71a9c3a3-5bd2-4053-ade1-7b7f86a661c6" providerId="AD" clId="Web-{262C1C6B-14D7-4345-3CBB-4E4090DCB480}" dt="2024-09-16T07:10:59.031" v="160"/>
          <ac:picMkLst>
            <pc:docMk/>
            <pc:sldMk cId="3323125005" sldId="259"/>
            <ac:picMk id="2052" creationId="{466A189C-4204-A350-77C3-995E5204403E}"/>
          </ac:picMkLst>
        </pc:picChg>
      </pc:sldChg>
      <pc:sldChg chg="modSp">
        <pc:chgData name="Sarah Baigent" userId="S::srbaigent@fvp.cambrianlt.org::71a9c3a3-5bd2-4053-ade1-7b7f86a661c6" providerId="AD" clId="Web-{262C1C6B-14D7-4345-3CBB-4E4090DCB480}" dt="2024-09-16T07:06:21.193" v="58" actId="20577"/>
        <pc:sldMkLst>
          <pc:docMk/>
          <pc:sldMk cId="1081748689" sldId="282"/>
        </pc:sldMkLst>
        <pc:spChg chg="mod">
          <ac:chgData name="Sarah Baigent" userId="S::srbaigent@fvp.cambrianlt.org::71a9c3a3-5bd2-4053-ade1-7b7f86a661c6" providerId="AD" clId="Web-{262C1C6B-14D7-4345-3CBB-4E4090DCB480}" dt="2024-09-16T07:06:21.193" v="58" actId="20577"/>
          <ac:spMkLst>
            <pc:docMk/>
            <pc:sldMk cId="1081748689" sldId="282"/>
            <ac:spMk id="3" creationId="{5F616BE4-B631-A32F-7472-0D55FDC4D63C}"/>
          </ac:spMkLst>
        </pc:spChg>
      </pc:sldChg>
      <pc:sldChg chg="modSp">
        <pc:chgData name="Sarah Baigent" userId="S::srbaigent@fvp.cambrianlt.org::71a9c3a3-5bd2-4053-ade1-7b7f86a661c6" providerId="AD" clId="Web-{262C1C6B-14D7-4345-3CBB-4E4090DCB480}" dt="2024-09-16T07:11:43.798" v="173" actId="14100"/>
        <pc:sldMkLst>
          <pc:docMk/>
          <pc:sldMk cId="392973721" sldId="316"/>
        </pc:sldMkLst>
        <pc:spChg chg="mod">
          <ac:chgData name="Sarah Baigent" userId="S::srbaigent@fvp.cambrianlt.org::71a9c3a3-5bd2-4053-ade1-7b7f86a661c6" providerId="AD" clId="Web-{262C1C6B-14D7-4345-3CBB-4E4090DCB480}" dt="2024-09-16T07:11:43.798" v="173" actId="14100"/>
          <ac:spMkLst>
            <pc:docMk/>
            <pc:sldMk cId="392973721" sldId="316"/>
            <ac:spMk id="4" creationId="{EF2EEDD9-202B-4C1D-8AD9-BD8D544BE70F}"/>
          </ac:spMkLst>
        </pc:spChg>
      </pc:sldChg>
      <pc:sldChg chg="addSp delSp modSp add replId">
        <pc:chgData name="Sarah Baigent" userId="S::srbaigent@fvp.cambrianlt.org::71a9c3a3-5bd2-4053-ade1-7b7f86a661c6" providerId="AD" clId="Web-{262C1C6B-14D7-4345-3CBB-4E4090DCB480}" dt="2024-09-16T07:10:48.405" v="159"/>
        <pc:sldMkLst>
          <pc:docMk/>
          <pc:sldMk cId="3991769930" sldId="318"/>
        </pc:sldMkLst>
        <pc:spChg chg="del mod">
          <ac:chgData name="Sarah Baigent" userId="S::srbaigent@fvp.cambrianlt.org::71a9c3a3-5bd2-4053-ade1-7b7f86a661c6" providerId="AD" clId="Web-{262C1C6B-14D7-4345-3CBB-4E4090DCB480}" dt="2024-09-16T07:08:59.480" v="74"/>
          <ac:spMkLst>
            <pc:docMk/>
            <pc:sldMk cId="3991769930" sldId="318"/>
            <ac:spMk id="2" creationId="{7E4DBFE6-0B5E-DB75-DDFE-18D7DA62829D}"/>
          </ac:spMkLst>
        </pc:spChg>
        <pc:spChg chg="add del">
          <ac:chgData name="Sarah Baigent" userId="S::srbaigent@fvp.cambrianlt.org::71a9c3a3-5bd2-4053-ade1-7b7f86a661c6" providerId="AD" clId="Web-{262C1C6B-14D7-4345-3CBB-4E4090DCB480}" dt="2024-09-16T07:09:17.402" v="76"/>
          <ac:spMkLst>
            <pc:docMk/>
            <pc:sldMk cId="3991769930" sldId="318"/>
            <ac:spMk id="6" creationId="{A598B8EF-3407-58A7-296D-405650ED72C0}"/>
          </ac:spMkLst>
        </pc:spChg>
        <pc:spChg chg="add mod">
          <ac:chgData name="Sarah Baigent" userId="S::srbaigent@fvp.cambrianlt.org::71a9c3a3-5bd2-4053-ade1-7b7f86a661c6" providerId="AD" clId="Web-{262C1C6B-14D7-4345-3CBB-4E4090DCB480}" dt="2024-09-16T07:09:43.200" v="87" actId="20577"/>
          <ac:spMkLst>
            <pc:docMk/>
            <pc:sldMk cId="3991769930" sldId="318"/>
            <ac:spMk id="7" creationId="{1F2CA18D-ADF4-C4E7-CF00-0E7CE1E41793}"/>
          </ac:spMkLst>
        </pc:spChg>
        <pc:graphicFrameChg chg="add mod modGraphic">
          <ac:chgData name="Sarah Baigent" userId="S::srbaigent@fvp.cambrianlt.org::71a9c3a3-5bd2-4053-ade1-7b7f86a661c6" providerId="AD" clId="Web-{262C1C6B-14D7-4345-3CBB-4E4090DCB480}" dt="2024-09-16T07:10:48.405" v="159"/>
          <ac:graphicFrameMkLst>
            <pc:docMk/>
            <pc:sldMk cId="3991769930" sldId="318"/>
            <ac:graphicFrameMk id="4" creationId="{EB4B549B-5DEB-A17E-0634-6DB5C8C341AF}"/>
          </ac:graphicFrameMkLst>
        </pc:graphicFrameChg>
        <pc:picChg chg="del">
          <ac:chgData name="Sarah Baigent" userId="S::srbaigent@fvp.cambrianlt.org::71a9c3a3-5bd2-4053-ade1-7b7f86a661c6" providerId="AD" clId="Web-{262C1C6B-14D7-4345-3CBB-4E4090DCB480}" dt="2024-09-16T07:06:34.553" v="60"/>
          <ac:picMkLst>
            <pc:docMk/>
            <pc:sldMk cId="3991769930" sldId="318"/>
            <ac:picMk id="5" creationId="{4054EDD9-0960-C609-ACA5-9E9C995FEC77}"/>
          </ac:picMkLst>
        </pc:picChg>
      </pc:sldChg>
    </pc:docChg>
  </pc:docChgLst>
  <pc:docChgLst>
    <pc:chgData name="Johanna Gauntlett" userId="S::jfgauntlett@fvp.cambrianlt.org::152336a0-4c97-485e-be67-f861fc49c1c0" providerId="AD" clId="Web-{623F136A-EE32-1611-68E6-78CDDCD2DDEE}"/>
    <pc:docChg chg="modSld">
      <pc:chgData name="Johanna Gauntlett" userId="S::jfgauntlett@fvp.cambrianlt.org::152336a0-4c97-485e-be67-f861fc49c1c0" providerId="AD" clId="Web-{623F136A-EE32-1611-68E6-78CDDCD2DDEE}" dt="2024-09-23T20:37:43.831" v="158" actId="14100"/>
      <pc:docMkLst>
        <pc:docMk/>
      </pc:docMkLst>
      <pc:sldChg chg="modSp">
        <pc:chgData name="Johanna Gauntlett" userId="S::jfgauntlett@fvp.cambrianlt.org::152336a0-4c97-485e-be67-f861fc49c1c0" providerId="AD" clId="Web-{623F136A-EE32-1611-68E6-78CDDCD2DDEE}" dt="2024-09-23T20:28:19.363" v="90" actId="1076"/>
        <pc:sldMkLst>
          <pc:docMk/>
          <pc:sldMk cId="3323125005" sldId="259"/>
        </pc:sldMkLst>
        <pc:picChg chg="mod">
          <ac:chgData name="Johanna Gauntlett" userId="S::jfgauntlett@fvp.cambrianlt.org::152336a0-4c97-485e-be67-f861fc49c1c0" providerId="AD" clId="Web-{623F136A-EE32-1611-68E6-78CDDCD2DDEE}" dt="2024-09-23T20:28:19.363" v="90" actId="1076"/>
          <ac:picMkLst>
            <pc:docMk/>
            <pc:sldMk cId="3323125005" sldId="259"/>
            <ac:picMk id="5" creationId="{08EC0845-6D24-3088-E106-520BC03584CA}"/>
          </ac:picMkLst>
        </pc:picChg>
        <pc:picChg chg="mod">
          <ac:chgData name="Johanna Gauntlett" userId="S::jfgauntlett@fvp.cambrianlt.org::152336a0-4c97-485e-be67-f861fc49c1c0" providerId="AD" clId="Web-{623F136A-EE32-1611-68E6-78CDDCD2DDEE}" dt="2024-09-23T20:28:17.628" v="89" actId="14100"/>
          <ac:picMkLst>
            <pc:docMk/>
            <pc:sldMk cId="3323125005" sldId="259"/>
            <ac:picMk id="2054" creationId="{87DF3DB9-B273-10BF-A530-313858A7C93A}"/>
          </ac:picMkLst>
        </pc:picChg>
      </pc:sldChg>
      <pc:sldChg chg="addSp delSp modSp">
        <pc:chgData name="Johanna Gauntlett" userId="S::jfgauntlett@fvp.cambrianlt.org::152336a0-4c97-485e-be67-f861fc49c1c0" providerId="AD" clId="Web-{623F136A-EE32-1611-68E6-78CDDCD2DDEE}" dt="2024-09-23T20:27:22.767" v="66" actId="14100"/>
        <pc:sldMkLst>
          <pc:docMk/>
          <pc:sldMk cId="1343238384" sldId="262"/>
        </pc:sldMkLst>
        <pc:picChg chg="add mod">
          <ac:chgData name="Johanna Gauntlett" userId="S::jfgauntlett@fvp.cambrianlt.org::152336a0-4c97-485e-be67-f861fc49c1c0" providerId="AD" clId="Web-{623F136A-EE32-1611-68E6-78CDDCD2DDEE}" dt="2024-09-23T20:27:22.767" v="66" actId="14100"/>
          <ac:picMkLst>
            <pc:docMk/>
            <pc:sldMk cId="1343238384" sldId="262"/>
            <ac:picMk id="3" creationId="{5A76D426-AA4E-A771-B449-B03444030070}"/>
          </ac:picMkLst>
        </pc:picChg>
        <pc:picChg chg="del">
          <ac:chgData name="Johanna Gauntlett" userId="S::jfgauntlett@fvp.cambrianlt.org::152336a0-4c97-485e-be67-f861fc49c1c0" providerId="AD" clId="Web-{623F136A-EE32-1611-68E6-78CDDCD2DDEE}" dt="2024-09-23T20:27:11.392" v="62"/>
          <ac:picMkLst>
            <pc:docMk/>
            <pc:sldMk cId="1343238384" sldId="262"/>
            <ac:picMk id="5" creationId="{4054EDD9-0960-C609-ACA5-9E9C995FEC77}"/>
          </ac:picMkLst>
        </pc:picChg>
      </pc:sldChg>
      <pc:sldChg chg="delSp modSp">
        <pc:chgData name="Johanna Gauntlett" userId="S::jfgauntlett@fvp.cambrianlt.org::152336a0-4c97-485e-be67-f861fc49c1c0" providerId="AD" clId="Web-{623F136A-EE32-1611-68E6-78CDDCD2DDEE}" dt="2024-09-23T20:31:50.759" v="111"/>
        <pc:sldMkLst>
          <pc:docMk/>
          <pc:sldMk cId="2632322861" sldId="263"/>
        </pc:sldMkLst>
        <pc:spChg chg="del mod">
          <ac:chgData name="Johanna Gauntlett" userId="S::jfgauntlett@fvp.cambrianlt.org::152336a0-4c97-485e-be67-f861fc49c1c0" providerId="AD" clId="Web-{623F136A-EE32-1611-68E6-78CDDCD2DDEE}" dt="2024-09-23T20:31:50.759" v="111"/>
          <ac:spMkLst>
            <pc:docMk/>
            <pc:sldMk cId="2632322861" sldId="263"/>
            <ac:spMk id="4" creationId="{2A6A9F15-5B5A-79F6-A7F5-31CAE739DCD6}"/>
          </ac:spMkLst>
        </pc:spChg>
      </pc:sldChg>
      <pc:sldChg chg="modSp">
        <pc:chgData name="Johanna Gauntlett" userId="S::jfgauntlett@fvp.cambrianlt.org::152336a0-4c97-485e-be67-f861fc49c1c0" providerId="AD" clId="Web-{623F136A-EE32-1611-68E6-78CDDCD2DDEE}" dt="2024-09-23T20:25:56.609" v="60" actId="20577"/>
        <pc:sldMkLst>
          <pc:docMk/>
          <pc:sldMk cId="1081748689" sldId="282"/>
        </pc:sldMkLst>
        <pc:spChg chg="mod">
          <ac:chgData name="Johanna Gauntlett" userId="S::jfgauntlett@fvp.cambrianlt.org::152336a0-4c97-485e-be67-f861fc49c1c0" providerId="AD" clId="Web-{623F136A-EE32-1611-68E6-78CDDCD2DDEE}" dt="2024-09-23T20:25:56.609" v="60" actId="20577"/>
          <ac:spMkLst>
            <pc:docMk/>
            <pc:sldMk cId="1081748689" sldId="282"/>
            <ac:spMk id="3" creationId="{5F616BE4-B631-A32F-7472-0D55FDC4D63C}"/>
          </ac:spMkLst>
        </pc:spChg>
      </pc:sldChg>
      <pc:sldChg chg="delSp modSp">
        <pc:chgData name="Johanna Gauntlett" userId="S::jfgauntlett@fvp.cambrianlt.org::152336a0-4c97-485e-be67-f861fc49c1c0" providerId="AD" clId="Web-{623F136A-EE32-1611-68E6-78CDDCD2DDEE}" dt="2024-09-23T20:31:35.540" v="108" actId="1076"/>
        <pc:sldMkLst>
          <pc:docMk/>
          <pc:sldMk cId="2931562339" sldId="293"/>
        </pc:sldMkLst>
        <pc:picChg chg="mod">
          <ac:chgData name="Johanna Gauntlett" userId="S::jfgauntlett@fvp.cambrianlt.org::152336a0-4c97-485e-be67-f861fc49c1c0" providerId="AD" clId="Web-{623F136A-EE32-1611-68E6-78CDDCD2DDEE}" dt="2024-09-23T20:31:35.540" v="108" actId="1076"/>
          <ac:picMkLst>
            <pc:docMk/>
            <pc:sldMk cId="2931562339" sldId="293"/>
            <ac:picMk id="5" creationId="{8276AB28-8F00-BBC3-F881-E8DA569F2BBE}"/>
          </ac:picMkLst>
        </pc:picChg>
        <pc:picChg chg="del">
          <ac:chgData name="Johanna Gauntlett" userId="S::jfgauntlett@fvp.cambrianlt.org::152336a0-4c97-485e-be67-f861fc49c1c0" providerId="AD" clId="Web-{623F136A-EE32-1611-68E6-78CDDCD2DDEE}" dt="2024-09-23T20:31:27.305" v="105"/>
          <ac:picMkLst>
            <pc:docMk/>
            <pc:sldMk cId="2931562339" sldId="293"/>
            <ac:picMk id="5122" creationId="{8867897D-6388-62C2-07AD-003AC3C1BF78}"/>
          </ac:picMkLst>
        </pc:picChg>
        <pc:picChg chg="mod">
          <ac:chgData name="Johanna Gauntlett" userId="S::jfgauntlett@fvp.cambrianlt.org::152336a0-4c97-485e-be67-f861fc49c1c0" providerId="AD" clId="Web-{623F136A-EE32-1611-68E6-78CDDCD2DDEE}" dt="2024-09-23T20:31:30.618" v="106" actId="1076"/>
          <ac:picMkLst>
            <pc:docMk/>
            <pc:sldMk cId="2931562339" sldId="293"/>
            <ac:picMk id="5124" creationId="{B2CF65A9-4AE7-FA45-D92A-7DF1F8AC9849}"/>
          </ac:picMkLst>
        </pc:picChg>
      </pc:sldChg>
      <pc:sldChg chg="addSp modSp">
        <pc:chgData name="Johanna Gauntlett" userId="S::jfgauntlett@fvp.cambrianlt.org::152336a0-4c97-485e-be67-f861fc49c1c0" providerId="AD" clId="Web-{623F136A-EE32-1611-68E6-78CDDCD2DDEE}" dt="2024-09-23T20:37:43.831" v="158" actId="14100"/>
        <pc:sldMkLst>
          <pc:docMk/>
          <pc:sldMk cId="4175921900" sldId="298"/>
        </pc:sldMkLst>
        <pc:picChg chg="add mod">
          <ac:chgData name="Johanna Gauntlett" userId="S::jfgauntlett@fvp.cambrianlt.org::152336a0-4c97-485e-be67-f861fc49c1c0" providerId="AD" clId="Web-{623F136A-EE32-1611-68E6-78CDDCD2DDEE}" dt="2024-09-23T20:37:36.127" v="156" actId="14100"/>
          <ac:picMkLst>
            <pc:docMk/>
            <pc:sldMk cId="4175921900" sldId="298"/>
            <ac:picMk id="3" creationId="{F70A966F-B731-092A-79B7-112A9B401D3F}"/>
          </ac:picMkLst>
        </pc:picChg>
        <pc:picChg chg="mod">
          <ac:chgData name="Johanna Gauntlett" userId="S::jfgauntlett@fvp.cambrianlt.org::152336a0-4c97-485e-be67-f861fc49c1c0" providerId="AD" clId="Web-{623F136A-EE32-1611-68E6-78CDDCD2DDEE}" dt="2024-09-23T20:37:43.831" v="158" actId="14100"/>
          <ac:picMkLst>
            <pc:docMk/>
            <pc:sldMk cId="4175921900" sldId="298"/>
            <ac:picMk id="1026" creationId="{262C19BF-5D14-FA96-2F78-FAEBC13A2302}"/>
          </ac:picMkLst>
        </pc:picChg>
      </pc:sldChg>
      <pc:sldChg chg="modSp">
        <pc:chgData name="Johanna Gauntlett" userId="S::jfgauntlett@fvp.cambrianlt.org::152336a0-4c97-485e-be67-f861fc49c1c0" providerId="AD" clId="Web-{623F136A-EE32-1611-68E6-78CDDCD2DDEE}" dt="2024-09-23T20:36:48.079" v="152" actId="1076"/>
        <pc:sldMkLst>
          <pc:docMk/>
          <pc:sldMk cId="2758017639" sldId="302"/>
        </pc:sldMkLst>
        <pc:spChg chg="mod">
          <ac:chgData name="Johanna Gauntlett" userId="S::jfgauntlett@fvp.cambrianlt.org::152336a0-4c97-485e-be67-f861fc49c1c0" providerId="AD" clId="Web-{623F136A-EE32-1611-68E6-78CDDCD2DDEE}" dt="2024-09-23T20:28:03.894" v="85" actId="20577"/>
          <ac:spMkLst>
            <pc:docMk/>
            <pc:sldMk cId="2758017639" sldId="302"/>
            <ac:spMk id="2" creationId="{8D1FF114-7A79-B88E-DAE8-02BE470ED0A4}"/>
          </ac:spMkLst>
        </pc:spChg>
        <pc:spChg chg="mod">
          <ac:chgData name="Johanna Gauntlett" userId="S::jfgauntlett@fvp.cambrianlt.org::152336a0-4c97-485e-be67-f861fc49c1c0" providerId="AD" clId="Web-{623F136A-EE32-1611-68E6-78CDDCD2DDEE}" dt="2024-09-23T20:36:48.079" v="152" actId="1076"/>
          <ac:spMkLst>
            <pc:docMk/>
            <pc:sldMk cId="2758017639" sldId="302"/>
            <ac:spMk id="6" creationId="{06E593E6-765B-434A-8005-792974CA0D35}"/>
          </ac:spMkLst>
        </pc:spChg>
        <pc:spChg chg="mod">
          <ac:chgData name="Johanna Gauntlett" userId="S::jfgauntlett@fvp.cambrianlt.org::152336a0-4c97-485e-be67-f861fc49c1c0" providerId="AD" clId="Web-{623F136A-EE32-1611-68E6-78CDDCD2DDEE}" dt="2024-09-23T20:27:49.268" v="78" actId="20577"/>
          <ac:spMkLst>
            <pc:docMk/>
            <pc:sldMk cId="2758017639" sldId="302"/>
            <ac:spMk id="7" creationId="{0EC5BDE8-1F4B-86F0-B750-EBAA23774BB9}"/>
          </ac:spMkLst>
        </pc:spChg>
      </pc:sldChg>
      <pc:sldChg chg="addSp delSp modSp">
        <pc:chgData name="Johanna Gauntlett" userId="S::jfgauntlett@fvp.cambrianlt.org::152336a0-4c97-485e-be67-f861fc49c1c0" providerId="AD" clId="Web-{623F136A-EE32-1611-68E6-78CDDCD2DDEE}" dt="2024-09-23T20:31:20.586" v="104" actId="14100"/>
        <pc:sldMkLst>
          <pc:docMk/>
          <pc:sldMk cId="4283461232" sldId="313"/>
        </pc:sldMkLst>
        <pc:picChg chg="add mod">
          <ac:chgData name="Johanna Gauntlett" userId="S::jfgauntlett@fvp.cambrianlt.org::152336a0-4c97-485e-be67-f861fc49c1c0" providerId="AD" clId="Web-{623F136A-EE32-1611-68E6-78CDDCD2DDEE}" dt="2024-09-23T20:30:21.616" v="97" actId="1076"/>
          <ac:picMkLst>
            <pc:docMk/>
            <pc:sldMk cId="4283461232" sldId="313"/>
            <ac:picMk id="2" creationId="{86D45CD6-2226-223D-6AB3-FE47148268D4}"/>
          </ac:picMkLst>
        </pc:picChg>
        <pc:picChg chg="add mod">
          <ac:chgData name="Johanna Gauntlett" userId="S::jfgauntlett@fvp.cambrianlt.org::152336a0-4c97-485e-be67-f861fc49c1c0" providerId="AD" clId="Web-{623F136A-EE32-1611-68E6-78CDDCD2DDEE}" dt="2024-09-23T20:31:17.242" v="103" actId="688"/>
          <ac:picMkLst>
            <pc:docMk/>
            <pc:sldMk cId="4283461232" sldId="313"/>
            <ac:picMk id="4" creationId="{0C31C96F-603D-0398-C907-5ABDB4D61F04}"/>
          </ac:picMkLst>
        </pc:picChg>
        <pc:picChg chg="del">
          <ac:chgData name="Johanna Gauntlett" userId="S::jfgauntlett@fvp.cambrianlt.org::152336a0-4c97-485e-be67-f861fc49c1c0" providerId="AD" clId="Web-{623F136A-EE32-1611-68E6-78CDDCD2DDEE}" dt="2024-09-23T20:28:38.301" v="92"/>
          <ac:picMkLst>
            <pc:docMk/>
            <pc:sldMk cId="4283461232" sldId="313"/>
            <ac:picMk id="5" creationId="{BE4C137A-2397-75FC-668C-2851235E229A}"/>
          </ac:picMkLst>
        </pc:picChg>
        <pc:picChg chg="add del mod">
          <ac:chgData name="Johanna Gauntlett" userId="S::jfgauntlett@fvp.cambrianlt.org::152336a0-4c97-485e-be67-f861fc49c1c0" providerId="AD" clId="Web-{623F136A-EE32-1611-68E6-78CDDCD2DDEE}" dt="2024-09-23T20:31:13.555" v="102"/>
          <ac:picMkLst>
            <pc:docMk/>
            <pc:sldMk cId="4283461232" sldId="313"/>
            <ac:picMk id="6" creationId="{807982C3-67B2-80A6-E5D2-130675940FE0}"/>
          </ac:picMkLst>
        </pc:picChg>
        <pc:picChg chg="del">
          <ac:chgData name="Johanna Gauntlett" userId="S::jfgauntlett@fvp.cambrianlt.org::152336a0-4c97-485e-be67-f861fc49c1c0" providerId="AD" clId="Web-{623F136A-EE32-1611-68E6-78CDDCD2DDEE}" dt="2024-09-23T20:28:39.691" v="93"/>
          <ac:picMkLst>
            <pc:docMk/>
            <pc:sldMk cId="4283461232" sldId="313"/>
            <ac:picMk id="7" creationId="{95A26353-8EC5-FC8F-8E1E-95129882D27F}"/>
          </ac:picMkLst>
        </pc:picChg>
        <pc:picChg chg="del">
          <ac:chgData name="Johanna Gauntlett" userId="S::jfgauntlett@fvp.cambrianlt.org::152336a0-4c97-485e-be67-f861fc49c1c0" providerId="AD" clId="Web-{623F136A-EE32-1611-68E6-78CDDCD2DDEE}" dt="2024-09-23T20:28:34.066" v="91"/>
          <ac:picMkLst>
            <pc:docMk/>
            <pc:sldMk cId="4283461232" sldId="313"/>
            <ac:picMk id="4100" creationId="{1A845128-CC6C-953B-8F37-69C0B7D8DA9A}"/>
          </ac:picMkLst>
        </pc:picChg>
        <pc:picChg chg="mod">
          <ac:chgData name="Johanna Gauntlett" userId="S::jfgauntlett@fvp.cambrianlt.org::152336a0-4c97-485e-be67-f861fc49c1c0" providerId="AD" clId="Web-{623F136A-EE32-1611-68E6-78CDDCD2DDEE}" dt="2024-09-23T20:31:20.586" v="104" actId="14100"/>
          <ac:picMkLst>
            <pc:docMk/>
            <pc:sldMk cId="4283461232" sldId="313"/>
            <ac:picMk id="4102" creationId="{CBE06E28-F50F-09D1-3C0F-65F5252E53A6}"/>
          </ac:picMkLst>
        </pc:picChg>
      </pc:sldChg>
      <pc:sldChg chg="addSp delSp modSp">
        <pc:chgData name="Johanna Gauntlett" userId="S::jfgauntlett@fvp.cambrianlt.org::152336a0-4c97-485e-be67-f861fc49c1c0" providerId="AD" clId="Web-{623F136A-EE32-1611-68E6-78CDDCD2DDEE}" dt="2024-09-23T20:35:24.499" v="151" actId="20577"/>
        <pc:sldMkLst>
          <pc:docMk/>
          <pc:sldMk cId="392973721" sldId="316"/>
        </pc:sldMkLst>
        <pc:spChg chg="mod">
          <ac:chgData name="Johanna Gauntlett" userId="S::jfgauntlett@fvp.cambrianlt.org::152336a0-4c97-485e-be67-f861fc49c1c0" providerId="AD" clId="Web-{623F136A-EE32-1611-68E6-78CDDCD2DDEE}" dt="2024-09-23T20:33:12.761" v="123" actId="20577"/>
          <ac:spMkLst>
            <pc:docMk/>
            <pc:sldMk cId="392973721" sldId="316"/>
            <ac:spMk id="2" creationId="{8D1FF114-7A79-B88E-DAE8-02BE470ED0A4}"/>
          </ac:spMkLst>
        </pc:spChg>
        <pc:spChg chg="del">
          <ac:chgData name="Johanna Gauntlett" userId="S::jfgauntlett@fvp.cambrianlt.org::152336a0-4c97-485e-be67-f861fc49c1c0" providerId="AD" clId="Web-{623F136A-EE32-1611-68E6-78CDDCD2DDEE}" dt="2024-09-23T20:32:28.385" v="116"/>
          <ac:spMkLst>
            <pc:docMk/>
            <pc:sldMk cId="392973721" sldId="316"/>
            <ac:spMk id="3" creationId="{1FE4262C-B7B4-603B-FD54-4756FF04820C}"/>
          </ac:spMkLst>
        </pc:spChg>
        <pc:spChg chg="mod">
          <ac:chgData name="Johanna Gauntlett" userId="S::jfgauntlett@fvp.cambrianlt.org::152336a0-4c97-485e-be67-f861fc49c1c0" providerId="AD" clId="Web-{623F136A-EE32-1611-68E6-78CDDCD2DDEE}" dt="2024-09-23T20:34:44.701" v="145" actId="20577"/>
          <ac:spMkLst>
            <pc:docMk/>
            <pc:sldMk cId="392973721" sldId="316"/>
            <ac:spMk id="4" creationId="{EF2EEDD9-202B-4C1D-8AD9-BD8D544BE70F}"/>
          </ac:spMkLst>
        </pc:spChg>
        <pc:spChg chg="add mod">
          <ac:chgData name="Johanna Gauntlett" userId="S::jfgauntlett@fvp.cambrianlt.org::152336a0-4c97-485e-be67-f861fc49c1c0" providerId="AD" clId="Web-{623F136A-EE32-1611-68E6-78CDDCD2DDEE}" dt="2024-09-23T20:34:58.639" v="147" actId="20577"/>
          <ac:spMkLst>
            <pc:docMk/>
            <pc:sldMk cId="392973721" sldId="316"/>
            <ac:spMk id="6" creationId="{524DF353-EBDC-E30E-D772-5EF71E6598BD}"/>
          </ac:spMkLst>
        </pc:spChg>
        <pc:spChg chg="add mod">
          <ac:chgData name="Johanna Gauntlett" userId="S::jfgauntlett@fvp.cambrianlt.org::152336a0-4c97-485e-be67-f861fc49c1c0" providerId="AD" clId="Web-{623F136A-EE32-1611-68E6-78CDDCD2DDEE}" dt="2024-09-23T20:35:24.499" v="151" actId="20577"/>
          <ac:spMkLst>
            <pc:docMk/>
            <pc:sldMk cId="392973721" sldId="316"/>
            <ac:spMk id="7" creationId="{FA0C2073-EE0C-CE16-8A78-782EF65C84E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A6751-F918-9C8F-33D6-C865EC36D7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solidFill>
            <a:schemeClr val="bg1"/>
          </a:solidFill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313F63-214E-A3BA-EC7C-799066CF92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80498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559E9-0D29-DC26-6CCA-C4A6EEA5F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6E494D-773B-E197-6DCC-C45B1B8289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81310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3B322-8A82-C2DB-B7EE-2934E9CC5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885950"/>
            <a:ext cx="9018587" cy="91916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F1AB8A-F8FE-10F9-3118-B90955C23233}"/>
              </a:ext>
            </a:extLst>
          </p:cNvPr>
          <p:cNvSpPr txBox="1">
            <a:spLocks/>
          </p:cNvSpPr>
          <p:nvPr userDrawn="1"/>
        </p:nvSpPr>
        <p:spPr>
          <a:xfrm>
            <a:off x="2514599" y="3201988"/>
            <a:ext cx="9018587" cy="9191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EEBC144-B720-8B65-BBDD-34520D158E5B}"/>
              </a:ext>
            </a:extLst>
          </p:cNvPr>
          <p:cNvSpPr txBox="1">
            <a:spLocks/>
          </p:cNvSpPr>
          <p:nvPr userDrawn="1"/>
        </p:nvSpPr>
        <p:spPr>
          <a:xfrm>
            <a:off x="2514600" y="4462463"/>
            <a:ext cx="9018587" cy="9191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310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DF3E0-B6A0-1583-3827-173C4C45C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0CCBA2-C15B-39EF-AA8F-87E2B331E0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3A3CCB-A8C7-A583-7297-4A75864BE3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87204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39D30-188D-1076-4C3C-0771A01BC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1675" y="307975"/>
            <a:ext cx="10039350" cy="1325563"/>
          </a:xfrm>
          <a:noFill/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31416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39D30-188D-1076-4C3C-0771A01BC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522287"/>
            <a:ext cx="11444287" cy="1325563"/>
          </a:xfrm>
          <a:noFill/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19679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39D30-188D-1076-4C3C-0771A01BC04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2DDDA6E-91BA-0D0B-D14E-FC930604CC89}"/>
              </a:ext>
            </a:extLst>
          </p:cNvPr>
          <p:cNvSpPr txBox="1">
            <a:spLocks/>
          </p:cNvSpPr>
          <p:nvPr userDrawn="1"/>
        </p:nvSpPr>
        <p:spPr>
          <a:xfrm>
            <a:off x="1204913" y="2994818"/>
            <a:ext cx="2833687" cy="167719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26CBE18-685E-4284-A17A-BD2974C2845B}"/>
              </a:ext>
            </a:extLst>
          </p:cNvPr>
          <p:cNvSpPr txBox="1">
            <a:spLocks/>
          </p:cNvSpPr>
          <p:nvPr userDrawn="1"/>
        </p:nvSpPr>
        <p:spPr>
          <a:xfrm>
            <a:off x="4679156" y="2994816"/>
            <a:ext cx="2833687" cy="167719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756475-ED1B-31FB-0F66-A73E7272AEAD}"/>
              </a:ext>
            </a:extLst>
          </p:cNvPr>
          <p:cNvSpPr txBox="1">
            <a:spLocks/>
          </p:cNvSpPr>
          <p:nvPr userDrawn="1"/>
        </p:nvSpPr>
        <p:spPr>
          <a:xfrm>
            <a:off x="8153400" y="2994817"/>
            <a:ext cx="2833687" cy="167719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002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39D30-188D-1076-4C3C-0771A01BC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65450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F4FD298-2AB4-58C5-1BC7-DA7D61B5152E}"/>
              </a:ext>
            </a:extLst>
          </p:cNvPr>
          <p:cNvSpPr txBox="1"/>
          <p:nvPr userDrawn="1"/>
        </p:nvSpPr>
        <p:spPr>
          <a:xfrm>
            <a:off x="838200" y="600075"/>
            <a:ext cx="1051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>
                <a:latin typeface="SassoonInfant" pitchFamily="2" charset="0"/>
              </a:rPr>
              <a:t>Insert Text Here</a:t>
            </a:r>
          </a:p>
        </p:txBody>
      </p:sp>
    </p:spTree>
    <p:extLst>
      <p:ext uri="{BB962C8B-B14F-4D97-AF65-F5344CB8AC3E}">
        <p14:creationId xmlns:p14="http://schemas.microsoft.com/office/powerpoint/2010/main" val="1719712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61CF25-24D2-9E52-FE93-00EFDF451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3" y="666750"/>
            <a:ext cx="11372849" cy="1023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026E42-617C-C62D-4CF1-CE9F58181E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4862" y="2386012"/>
            <a:ext cx="11010900" cy="3805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664C38-3C69-4F51-70EC-DBFA0A1BC4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F37A6-7FE7-4D97-A67D-F260D691CC5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8DD3F5-CD8B-58B7-9C6C-6D6773A671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836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8" r:id="rId6"/>
    <p:sldLayoutId id="2147483657" r:id="rId7"/>
    <p:sldLayoutId id="2147483656" r:id="rId8"/>
    <p:sldLayoutId id="2147483655" r:id="rId9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SassoonInfan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SassoonInfan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assoonInfan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assoonInfan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assoonInfan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assoonInfan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0DED6-0674-8F00-8E45-809684F33E78}"/>
              </a:ext>
            </a:extLst>
          </p:cNvPr>
          <p:cNvSpPr txBox="1">
            <a:spLocks/>
          </p:cNvSpPr>
          <p:nvPr/>
        </p:nvSpPr>
        <p:spPr>
          <a:xfrm>
            <a:off x="581025" y="1088231"/>
            <a:ext cx="11029949" cy="102393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Welcome to Year 3!</a:t>
            </a:r>
            <a:endParaRPr lang="en-GB"/>
          </a:p>
        </p:txBody>
      </p:sp>
      <p:pic>
        <p:nvPicPr>
          <p:cNvPr id="1026" name="Picture 2" descr="Willow - Wikipedia">
            <a:extLst>
              <a:ext uri="{FF2B5EF4-FFF2-40B4-BE49-F238E27FC236}">
                <a16:creationId xmlns:a16="http://schemas.microsoft.com/office/drawing/2014/main" id="{262C19BF-5D14-FA96-2F78-FAEBC13A2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457" y="2261516"/>
            <a:ext cx="4003172" cy="396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Prunus serrulata (Japanese Flowering Cherry, Sakura, Hill Cherry, Orie –  MySeedsCo">
            <a:extLst>
              <a:ext uri="{FF2B5EF4-FFF2-40B4-BE49-F238E27FC236}">
                <a16:creationId xmlns:a16="http://schemas.microsoft.com/office/drawing/2014/main" id="{F70A966F-B731-092A-79B7-112A9B401D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1779" y="2261540"/>
            <a:ext cx="3850256" cy="3969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921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FC7D7-41FC-C7CE-4A4A-8DE6FB73D4C1}"/>
              </a:ext>
            </a:extLst>
          </p:cNvPr>
          <p:cNvSpPr txBox="1">
            <a:spLocks/>
          </p:cNvSpPr>
          <p:nvPr/>
        </p:nvSpPr>
        <p:spPr>
          <a:xfrm>
            <a:off x="1716881" y="209551"/>
            <a:ext cx="8758237" cy="102393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The Team!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616BE4-B631-A32F-7472-0D55FDC4D63C}"/>
              </a:ext>
            </a:extLst>
          </p:cNvPr>
          <p:cNvSpPr txBox="1"/>
          <p:nvPr/>
        </p:nvSpPr>
        <p:spPr>
          <a:xfrm>
            <a:off x="438148" y="1233489"/>
            <a:ext cx="10708271" cy="39703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u="sng">
                <a:latin typeface="SassoonInfant"/>
              </a:rPr>
              <a:t>Willow Class</a:t>
            </a:r>
            <a:endParaRPr lang="en-US" b="1" u="sng"/>
          </a:p>
          <a:p>
            <a:r>
              <a:rPr lang="en-US" sz="2800" err="1">
                <a:latin typeface="SassoonInfant"/>
              </a:rPr>
              <a:t>Mrs</a:t>
            </a:r>
            <a:r>
              <a:rPr lang="en-US" sz="2800">
                <a:latin typeface="SassoonInfant"/>
              </a:rPr>
              <a:t> Gauntlett (Class Teacher) – Monday, Tuesday, Wednesday morning</a:t>
            </a:r>
            <a:endParaRPr lang="en-US"/>
          </a:p>
          <a:p>
            <a:r>
              <a:rPr lang="en-US" sz="2800">
                <a:latin typeface="SassoonInfant"/>
              </a:rPr>
              <a:t>Miss Waters (Class Teacher) – Wednesday, Thursday and Friday</a:t>
            </a:r>
          </a:p>
          <a:p>
            <a:r>
              <a:rPr lang="en-US" sz="2800" err="1">
                <a:latin typeface="SassoonInfant"/>
              </a:rPr>
              <a:t>Mrs</a:t>
            </a:r>
            <a:r>
              <a:rPr lang="en-US" sz="2800">
                <a:latin typeface="SassoonInfant"/>
              </a:rPr>
              <a:t> Moore (Teaching Assistant) – Monday to Friday </a:t>
            </a:r>
          </a:p>
          <a:p>
            <a:endParaRPr lang="en-US" sz="2800">
              <a:latin typeface="SassoonInfant"/>
            </a:endParaRPr>
          </a:p>
          <a:p>
            <a:r>
              <a:rPr lang="en-US" sz="2800" b="1" u="sng">
                <a:latin typeface="SassoonInfant"/>
              </a:rPr>
              <a:t>Cherry Class</a:t>
            </a:r>
          </a:p>
          <a:p>
            <a:r>
              <a:rPr lang="en-US" sz="2800" err="1">
                <a:latin typeface="SassoonInfant"/>
              </a:rPr>
              <a:t>Mrs</a:t>
            </a:r>
            <a:r>
              <a:rPr lang="en-US" sz="2800">
                <a:latin typeface="SassoonInfant"/>
              </a:rPr>
              <a:t> Baigent (Class Teacher) – Monday to Friday</a:t>
            </a:r>
            <a:endParaRPr lang="en-US"/>
          </a:p>
          <a:p>
            <a:r>
              <a:rPr lang="en-US" sz="2800" err="1">
                <a:latin typeface="SassoonInfant"/>
              </a:rPr>
              <a:t>Ms</a:t>
            </a:r>
            <a:r>
              <a:rPr lang="en-US" sz="2800">
                <a:latin typeface="SassoonInfant"/>
              </a:rPr>
              <a:t> Eadie (Teaching Assistant) - Monday to Thursday</a:t>
            </a:r>
          </a:p>
          <a:p>
            <a:r>
              <a:rPr lang="en-US" sz="2800" err="1">
                <a:latin typeface="SassoonInfant"/>
              </a:rPr>
              <a:t>Mrs</a:t>
            </a:r>
            <a:r>
              <a:rPr lang="en-US" sz="2800">
                <a:latin typeface="SassoonInfant"/>
              </a:rPr>
              <a:t> Morgan (Teaching Assistant) - Fridays</a:t>
            </a:r>
          </a:p>
        </p:txBody>
      </p:sp>
    </p:spTree>
    <p:extLst>
      <p:ext uri="{BB962C8B-B14F-4D97-AF65-F5344CB8AC3E}">
        <p14:creationId xmlns:p14="http://schemas.microsoft.com/office/powerpoint/2010/main" val="1081748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DBFE6-0B5E-DB75-DDFE-18D7DA62829D}"/>
              </a:ext>
            </a:extLst>
          </p:cNvPr>
          <p:cNvSpPr txBox="1">
            <a:spLocks/>
          </p:cNvSpPr>
          <p:nvPr/>
        </p:nvSpPr>
        <p:spPr>
          <a:xfrm>
            <a:off x="645319" y="466725"/>
            <a:ext cx="10901362" cy="102393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Our Timetable</a:t>
            </a:r>
            <a:endParaRPr lang="en-GB"/>
          </a:p>
        </p:txBody>
      </p:sp>
      <p:pic>
        <p:nvPicPr>
          <p:cNvPr id="3" name="Picture 2" descr="A white rectangular object with black text&#10;&#10;Description automatically generated">
            <a:extLst>
              <a:ext uri="{FF2B5EF4-FFF2-40B4-BE49-F238E27FC236}">
                <a16:creationId xmlns:a16="http://schemas.microsoft.com/office/drawing/2014/main" id="{5A76D426-AA4E-A771-B449-B034440300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426" y="1355683"/>
            <a:ext cx="10409206" cy="5329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238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B4B549B-5DEB-A17E-0634-6DB5C8C341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473582"/>
              </p:ext>
            </p:extLst>
          </p:nvPr>
        </p:nvGraphicFramePr>
        <p:xfrm>
          <a:off x="875270" y="978243"/>
          <a:ext cx="10549685" cy="525151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905505">
                  <a:extLst>
                    <a:ext uri="{9D8B030D-6E8A-4147-A177-3AD203B41FA5}">
                      <a16:colId xmlns:a16="http://schemas.microsoft.com/office/drawing/2014/main" val="4097689404"/>
                    </a:ext>
                  </a:extLst>
                </a:gridCol>
                <a:gridCol w="850957">
                  <a:extLst>
                    <a:ext uri="{9D8B030D-6E8A-4147-A177-3AD203B41FA5}">
                      <a16:colId xmlns:a16="http://schemas.microsoft.com/office/drawing/2014/main" val="1689266531"/>
                    </a:ext>
                  </a:extLst>
                </a:gridCol>
                <a:gridCol w="1341894">
                  <a:extLst>
                    <a:ext uri="{9D8B030D-6E8A-4147-A177-3AD203B41FA5}">
                      <a16:colId xmlns:a16="http://schemas.microsoft.com/office/drawing/2014/main" val="3938404615"/>
                    </a:ext>
                  </a:extLst>
                </a:gridCol>
                <a:gridCol w="1647366">
                  <a:extLst>
                    <a:ext uri="{9D8B030D-6E8A-4147-A177-3AD203B41FA5}">
                      <a16:colId xmlns:a16="http://schemas.microsoft.com/office/drawing/2014/main" val="3188863924"/>
                    </a:ext>
                  </a:extLst>
                </a:gridCol>
                <a:gridCol w="578214">
                  <a:extLst>
                    <a:ext uri="{9D8B030D-6E8A-4147-A177-3AD203B41FA5}">
                      <a16:colId xmlns:a16="http://schemas.microsoft.com/office/drawing/2014/main" val="359806952"/>
                    </a:ext>
                  </a:extLst>
                </a:gridCol>
                <a:gridCol w="840047">
                  <a:extLst>
                    <a:ext uri="{9D8B030D-6E8A-4147-A177-3AD203B41FA5}">
                      <a16:colId xmlns:a16="http://schemas.microsoft.com/office/drawing/2014/main" val="1862052623"/>
                    </a:ext>
                  </a:extLst>
                </a:gridCol>
                <a:gridCol w="850957">
                  <a:extLst>
                    <a:ext uri="{9D8B030D-6E8A-4147-A177-3AD203B41FA5}">
                      <a16:colId xmlns:a16="http://schemas.microsoft.com/office/drawing/2014/main" val="2505049511"/>
                    </a:ext>
                  </a:extLst>
                </a:gridCol>
                <a:gridCol w="621853">
                  <a:extLst>
                    <a:ext uri="{9D8B030D-6E8A-4147-A177-3AD203B41FA5}">
                      <a16:colId xmlns:a16="http://schemas.microsoft.com/office/drawing/2014/main" val="146896558"/>
                    </a:ext>
                  </a:extLst>
                </a:gridCol>
                <a:gridCol w="1985567">
                  <a:extLst>
                    <a:ext uri="{9D8B030D-6E8A-4147-A177-3AD203B41FA5}">
                      <a16:colId xmlns:a16="http://schemas.microsoft.com/office/drawing/2014/main" val="420820036"/>
                    </a:ext>
                  </a:extLst>
                </a:gridCol>
                <a:gridCol w="927325">
                  <a:extLst>
                    <a:ext uri="{9D8B030D-6E8A-4147-A177-3AD203B41FA5}">
                      <a16:colId xmlns:a16="http://schemas.microsoft.com/office/drawing/2014/main" val="4013091531"/>
                    </a:ext>
                  </a:extLst>
                </a:gridCol>
              </a:tblGrid>
              <a:tr h="506005">
                <a:tc>
                  <a:txBody>
                    <a:bodyPr/>
                    <a:lstStyle/>
                    <a:p>
                      <a:pPr algn="l" rtl="0" fontAlgn="base"/>
                      <a:endParaRPr lang="en-US" sz="900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8:45 – 9:00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9:00 – 9:45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9:40 – 10:45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10:45 – 11:00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11:00 – 12:00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12:00 – 12:30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12:30 – 1:15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1:15 – 2:40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2:40- 3:15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903922"/>
                  </a:ext>
                </a:extLst>
              </a:tr>
              <a:tr h="697466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Monday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Register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Early work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Phonics/spelling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Literacy - Reading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sz="1000" b="0" i="0">
                        <a:solidFill>
                          <a:srgbClr val="FF0000"/>
                        </a:solidFill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Break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 err="1">
                          <a:effectLst/>
                          <a:latin typeface="Aptos"/>
                        </a:rPr>
                        <a:t>Maths</a:t>
                      </a:r>
                      <a:r>
                        <a:rPr lang="en-US" sz="10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Art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Lunch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1:30 – 2:00 Art 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2:00 – 2:35 Outdoor PE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Assembly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9063929"/>
                  </a:ext>
                </a:extLst>
              </a:tr>
              <a:tr h="91628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Tuesday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Register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Early work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Phonics/spelling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Literacy - Reading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sz="1000" b="0" i="0">
                        <a:solidFill>
                          <a:srgbClr val="FF0000"/>
                        </a:solidFill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Break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 err="1">
                          <a:effectLst/>
                          <a:latin typeface="Aptos"/>
                        </a:rPr>
                        <a:t>Maths</a:t>
                      </a:r>
                      <a:r>
                        <a:rPr lang="en-US" sz="10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Aptos"/>
                        </a:rPr>
                        <a:t>Handwriting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Lunch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1:30 – 2:30 History/Geography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Story time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4269037"/>
                  </a:ext>
                </a:extLst>
              </a:tr>
              <a:tr h="91628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Wednesday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Register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Early work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sz="1000" b="0" i="0">
                        <a:solidFill>
                          <a:srgbClr val="FF0000"/>
                        </a:solidFill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Phonics/spelling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sz="1000" b="0" i="0">
                        <a:solidFill>
                          <a:srgbClr val="FF0000"/>
                        </a:solidFill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Literacy - Writing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sz="1000" b="0" i="0">
                        <a:solidFill>
                          <a:srgbClr val="FF0000"/>
                        </a:solidFill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Break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 err="1">
                          <a:effectLst/>
                          <a:latin typeface="Aptos"/>
                        </a:rPr>
                        <a:t>Maths</a:t>
                      </a:r>
                      <a:r>
                        <a:rPr lang="en-US" sz="10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sz="1000" b="0" i="0">
                        <a:solidFill>
                          <a:srgbClr val="FF0000"/>
                        </a:solidFill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Aptos"/>
                        </a:rPr>
                        <a:t>Handwriting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Lunch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1:30 – 2:30 Science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Story time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Singing Assembly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552327"/>
                  </a:ext>
                </a:extLst>
              </a:tr>
              <a:tr h="110774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Thursday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Register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Early work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sz="1000" b="0" i="0">
                        <a:solidFill>
                          <a:srgbClr val="FF0000"/>
                        </a:solidFill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Phonics/spelling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Mental </a:t>
                      </a:r>
                      <a:r>
                        <a:rPr lang="en-US" sz="1000" b="0" i="0" err="1">
                          <a:effectLst/>
                          <a:latin typeface="Aptos"/>
                        </a:rPr>
                        <a:t>Maths</a:t>
                      </a:r>
                      <a:r>
                        <a:rPr lang="en-US" sz="10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lvl="0" algn="l">
                        <a:buNone/>
                      </a:pPr>
                      <a:endParaRPr lang="en-US" sz="1000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10 – 11 Ukulele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Break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Literacy - writing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Aptos"/>
                        </a:rPr>
                        <a:t>Handwriting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Lunch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1:30 – 2:00 French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2:00 – 2:45 Indoor PE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Story time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543323"/>
                  </a:ext>
                </a:extLst>
              </a:tr>
              <a:tr h="110774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Aptos"/>
                        </a:rPr>
                        <a:t>Friday</a:t>
                      </a:r>
                      <a:r>
                        <a:rPr lang="en-US" sz="9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sz="900" b="0" i="0">
                        <a:solidFill>
                          <a:srgbClr val="3A7C22"/>
                        </a:solidFill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Register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Early work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sz="1000" b="0" i="0">
                        <a:solidFill>
                          <a:srgbClr val="FF0000"/>
                        </a:solidFill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Phonics/spelling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Literacy - Writing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</a:endParaRPr>
                    </a:p>
                    <a:p>
                      <a:pPr algn="l" rtl="0" fontAlgn="base"/>
                      <a:endParaRPr lang="en-US" sz="1000" b="0" i="0">
                        <a:solidFill>
                          <a:srgbClr val="00B0F0"/>
                        </a:solidFill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Break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 err="1">
                          <a:effectLst/>
                          <a:latin typeface="Aptos"/>
                        </a:rPr>
                        <a:t>Maths</a:t>
                      </a:r>
                      <a:r>
                        <a:rPr lang="en-US" sz="1000" b="0" i="0">
                          <a:effectLst/>
                          <a:latin typeface="Aptos"/>
                        </a:rPr>
                        <a:t>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sz="1000" b="0" i="0">
                        <a:solidFill>
                          <a:srgbClr val="FF0000"/>
                        </a:solidFill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PSHE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endParaRPr lang="en-US" sz="1000" b="0" i="0">
                        <a:solidFill>
                          <a:srgbClr val="00B0F0"/>
                        </a:solidFill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Lunch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1:30 – 2:15 Computing </a:t>
                      </a:r>
                      <a:endParaRPr lang="en-US" b="0" i="0">
                        <a:effectLst/>
                        <a:latin typeface="Aptos"/>
                      </a:endParaRPr>
                    </a:p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2:15 – 2:35 ERIC Time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000" b="0" i="0">
                          <a:effectLst/>
                          <a:latin typeface="Aptos"/>
                        </a:rPr>
                        <a:t>Celebration Assembly </a:t>
                      </a:r>
                      <a:endParaRPr lang="en-US" b="0" i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523199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F2CA18D-ADF4-C4E7-CF00-0E7CE1E41793}"/>
              </a:ext>
            </a:extLst>
          </p:cNvPr>
          <p:cNvSpPr txBox="1"/>
          <p:nvPr/>
        </p:nvSpPr>
        <p:spPr>
          <a:xfrm>
            <a:off x="2088077" y="524493"/>
            <a:ext cx="761010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u="sng">
                <a:ea typeface="Calibri"/>
                <a:cs typeface="Calibri"/>
              </a:rPr>
              <a:t>Cherry Class Timetable</a:t>
            </a:r>
          </a:p>
        </p:txBody>
      </p:sp>
    </p:spTree>
    <p:extLst>
      <p:ext uri="{BB962C8B-B14F-4D97-AF65-F5344CB8AC3E}">
        <p14:creationId xmlns:p14="http://schemas.microsoft.com/office/powerpoint/2010/main" val="3991769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FF114-7A79-B88E-DAE8-02BE470ED0A4}"/>
              </a:ext>
            </a:extLst>
          </p:cNvPr>
          <p:cNvSpPr txBox="1">
            <a:spLocks/>
          </p:cNvSpPr>
          <p:nvPr/>
        </p:nvSpPr>
        <p:spPr>
          <a:xfrm>
            <a:off x="838200" y="2670570"/>
            <a:ext cx="2914650" cy="1912146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The Stone Age to the Iron Age</a:t>
            </a:r>
          </a:p>
          <a:p>
            <a:r>
              <a:rPr lang="en-GB" sz="2400" b="0">
                <a:latin typeface="SassoonInfant"/>
              </a:rPr>
              <a:t>- Stone Age Day</a:t>
            </a:r>
            <a:endParaRPr lang="en-GB" sz="2800" b="0"/>
          </a:p>
          <a:p>
            <a:endParaRPr lang="en-GB" sz="3600" b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967F7A3-064B-AADD-3B49-45E5B6A15378}"/>
              </a:ext>
            </a:extLst>
          </p:cNvPr>
          <p:cNvSpPr txBox="1">
            <a:spLocks/>
          </p:cNvSpPr>
          <p:nvPr/>
        </p:nvSpPr>
        <p:spPr>
          <a:xfrm>
            <a:off x="609600" y="523877"/>
            <a:ext cx="10972800" cy="102393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Our Topics</a:t>
            </a:r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6E593E6-765B-434A-8005-792974CA0D35}"/>
              </a:ext>
            </a:extLst>
          </p:cNvPr>
          <p:cNvSpPr txBox="1">
            <a:spLocks/>
          </p:cNvSpPr>
          <p:nvPr/>
        </p:nvSpPr>
        <p:spPr>
          <a:xfrm>
            <a:off x="4638675" y="2552329"/>
            <a:ext cx="2914650" cy="2118334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GB" sz="4300"/>
              <a:t>The Ancient Egyptians</a:t>
            </a:r>
          </a:p>
          <a:p>
            <a:endParaRPr lang="en-GB" sz="1500"/>
          </a:p>
          <a:p>
            <a:r>
              <a:rPr lang="en-GB" sz="2800" b="0"/>
              <a:t>- Trip to the Ashmolean Museum in Oxford</a:t>
            </a:r>
          </a:p>
          <a:p>
            <a:endParaRPr lang="en-GB" sz="3600" b="0"/>
          </a:p>
        </p:txBody>
      </p:sp>
      <p:pic>
        <p:nvPicPr>
          <p:cNvPr id="1026" name="Picture 2" descr="What can ancient DNA tell us about Stone Age people? - Science Journal for  Kids">
            <a:extLst>
              <a:ext uri="{FF2B5EF4-FFF2-40B4-BE49-F238E27FC236}">
                <a16:creationId xmlns:a16="http://schemas.microsoft.com/office/drawing/2014/main" id="{8866C214-D318-C847-DAB0-26760845B0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4286250"/>
            <a:ext cx="3663507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shmolean museum- review for kids - Oxfordshire Mummies">
            <a:extLst>
              <a:ext uri="{FF2B5EF4-FFF2-40B4-BE49-F238E27FC236}">
                <a16:creationId xmlns:a16="http://schemas.microsoft.com/office/drawing/2014/main" id="{D305B28B-FBBB-F9CC-6EBB-C0DD50844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034" y="4327619"/>
            <a:ext cx="2757932" cy="1558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0EC5BDE8-1F4B-86F0-B750-EBAA23774BB9}"/>
              </a:ext>
            </a:extLst>
          </p:cNvPr>
          <p:cNvSpPr txBox="1">
            <a:spLocks/>
          </p:cNvSpPr>
          <p:nvPr/>
        </p:nvSpPr>
        <p:spPr>
          <a:xfrm>
            <a:off x="8439150" y="2664615"/>
            <a:ext cx="2914650" cy="1912146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The Great Outdoors</a:t>
            </a:r>
          </a:p>
          <a:p>
            <a:r>
              <a:rPr lang="en-GB" sz="3600" b="0">
                <a:latin typeface="SassoonInfant"/>
              </a:rPr>
              <a:t>- </a:t>
            </a:r>
            <a:r>
              <a:rPr lang="en-GB" sz="2800" b="0">
                <a:latin typeface="SassoonInfant"/>
              </a:rPr>
              <a:t>Geography Field Trip</a:t>
            </a:r>
          </a:p>
          <a:p>
            <a:endParaRPr lang="en-GB" sz="3600" b="0"/>
          </a:p>
        </p:txBody>
      </p:sp>
      <p:pic>
        <p:nvPicPr>
          <p:cNvPr id="1030" name="Picture 6" descr="Lundy Island Research field trip | Middlesex University London">
            <a:extLst>
              <a:ext uri="{FF2B5EF4-FFF2-40B4-BE49-F238E27FC236}">
                <a16:creationId xmlns:a16="http://schemas.microsoft.com/office/drawing/2014/main" id="{47A26750-2B62-05D5-086C-87E0042AF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516" y="4574381"/>
            <a:ext cx="3444584" cy="102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017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4A9B68-3FE6-06B3-6705-3F292CFAC8EE}"/>
              </a:ext>
            </a:extLst>
          </p:cNvPr>
          <p:cNvSpPr txBox="1">
            <a:spLocks/>
          </p:cNvSpPr>
          <p:nvPr/>
        </p:nvSpPr>
        <p:spPr>
          <a:xfrm>
            <a:off x="755278" y="666750"/>
            <a:ext cx="10681443" cy="102393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 err="1"/>
              <a:t>Behaviour</a:t>
            </a:r>
            <a:endParaRPr lang="en-GB"/>
          </a:p>
        </p:txBody>
      </p:sp>
      <p:pic>
        <p:nvPicPr>
          <p:cNvPr id="5" name="Picture 4" descr="A green stuffed animal&#10;&#10;Description automatically generated">
            <a:extLst>
              <a:ext uri="{FF2B5EF4-FFF2-40B4-BE49-F238E27FC236}">
                <a16:creationId xmlns:a16="http://schemas.microsoft.com/office/drawing/2014/main" id="{08EC0845-6D24-3088-E106-520BC03584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89" y="1718222"/>
            <a:ext cx="2721203" cy="2672419"/>
          </a:xfrm>
          <a:prstGeom prst="rect">
            <a:avLst/>
          </a:prstGeom>
        </p:spPr>
      </p:pic>
      <p:pic>
        <p:nvPicPr>
          <p:cNvPr id="2054" name="Picture 6" descr="Ormskirk Lathom Park C of E Primary School - Class Dojo Info">
            <a:extLst>
              <a:ext uri="{FF2B5EF4-FFF2-40B4-BE49-F238E27FC236}">
                <a16:creationId xmlns:a16="http://schemas.microsoft.com/office/drawing/2014/main" id="{87DF3DB9-B273-10BF-A530-313858A7C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503" y="2247900"/>
            <a:ext cx="3759637" cy="297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125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46F85-CB6E-4C22-4F8D-4BAB17BF1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575" y="395288"/>
            <a:ext cx="11372849" cy="1023938"/>
          </a:xfrm>
        </p:spPr>
        <p:txBody>
          <a:bodyPr/>
          <a:lstStyle/>
          <a:p>
            <a:r>
              <a:rPr lang="en-US"/>
              <a:t>Class Dojo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8C28BA07-5781-8A6A-08A2-231259E07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311" y="1304195"/>
            <a:ext cx="8715376" cy="488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113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0FD3414-DCFE-BC1A-57D9-FD2848D2EA7B}"/>
              </a:ext>
            </a:extLst>
          </p:cNvPr>
          <p:cNvSpPr txBox="1">
            <a:spLocks/>
          </p:cNvSpPr>
          <p:nvPr/>
        </p:nvSpPr>
        <p:spPr>
          <a:xfrm>
            <a:off x="1443039" y="290512"/>
            <a:ext cx="11029949" cy="102393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Reading – Read, Write Inc.</a:t>
            </a:r>
            <a:endParaRPr lang="en-GB"/>
          </a:p>
        </p:txBody>
      </p:sp>
      <p:pic>
        <p:nvPicPr>
          <p:cNvPr id="3074" name="Picture 2" descr="Mevagissey Primary School">
            <a:extLst>
              <a:ext uri="{FF2B5EF4-FFF2-40B4-BE49-F238E27FC236}">
                <a16:creationId xmlns:a16="http://schemas.microsoft.com/office/drawing/2014/main" id="{992E818A-DDB5-858D-3709-43043BBC62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3" b="2718"/>
          <a:stretch/>
        </p:blipFill>
        <p:spPr bwMode="auto">
          <a:xfrm>
            <a:off x="2576512" y="1916165"/>
            <a:ext cx="3381375" cy="374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Oxford Read Write Inc. Phonics Pink More Storybooks Set 3A (5 Books in  Colour) | eBay">
            <a:extLst>
              <a:ext uri="{FF2B5EF4-FFF2-40B4-BE49-F238E27FC236}">
                <a16:creationId xmlns:a16="http://schemas.microsoft.com/office/drawing/2014/main" id="{170E8CEB-31AC-07DD-2457-F76268606F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2" t="9110" r="2656" b="12711"/>
          <a:stretch/>
        </p:blipFill>
        <p:spPr bwMode="auto">
          <a:xfrm>
            <a:off x="6422289" y="4214813"/>
            <a:ext cx="5464911" cy="204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ead Write Inc. Phonics: In the Bath (Purple Set 2 Storybook 10) by Gill  Munton, Tim Archbold | Waterstones">
            <a:extLst>
              <a:ext uri="{FF2B5EF4-FFF2-40B4-BE49-F238E27FC236}">
                <a16:creationId xmlns:a16="http://schemas.microsoft.com/office/drawing/2014/main" id="{AE5818AC-B962-8EF3-AC73-1BB4A99E7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906" y="1314450"/>
            <a:ext cx="3749675" cy="264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2089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0FD3414-DCFE-BC1A-57D9-FD2848D2EA7B}"/>
              </a:ext>
            </a:extLst>
          </p:cNvPr>
          <p:cNvSpPr txBox="1">
            <a:spLocks/>
          </p:cNvSpPr>
          <p:nvPr/>
        </p:nvSpPr>
        <p:spPr>
          <a:xfrm>
            <a:off x="449071" y="183491"/>
            <a:ext cx="11029949" cy="102393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Reading</a:t>
            </a:r>
            <a:endParaRPr lang="en-GB"/>
          </a:p>
        </p:txBody>
      </p:sp>
      <p:pic>
        <p:nvPicPr>
          <p:cNvPr id="4102" name="Picture 6" descr="EdShed Web Game - Spelling Shed and MathShed">
            <a:extLst>
              <a:ext uri="{FF2B5EF4-FFF2-40B4-BE49-F238E27FC236}">
                <a16:creationId xmlns:a16="http://schemas.microsoft.com/office/drawing/2014/main" id="{CBE06E28-F50F-09D1-3C0F-65F5252E5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201" y="5089585"/>
            <a:ext cx="2946419" cy="1600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A book with a picture of a child and a dragon&#10;&#10;Description automatically generated">
            <a:extLst>
              <a:ext uri="{FF2B5EF4-FFF2-40B4-BE49-F238E27FC236}">
                <a16:creationId xmlns:a16="http://schemas.microsoft.com/office/drawing/2014/main" id="{86D45CD6-2226-223D-6AB3-FE47148268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5585" y="1372186"/>
            <a:ext cx="5770178" cy="3696685"/>
          </a:xfrm>
          <a:prstGeom prst="rect">
            <a:avLst/>
          </a:prstGeom>
        </p:spPr>
      </p:pic>
      <p:pic>
        <p:nvPicPr>
          <p:cNvPr id="4" name="Picture 3" descr="The Stolen Spear (Wolfsong): Amazon.co.uk: Saviour Pirotta, Davide Ortu,  Davide Ortu: 9781848864085: Books">
            <a:extLst>
              <a:ext uri="{FF2B5EF4-FFF2-40B4-BE49-F238E27FC236}">
                <a16:creationId xmlns:a16="http://schemas.microsoft.com/office/drawing/2014/main" id="{0C31C96F-603D-0398-C907-5ABDB4D61F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1020000">
            <a:off x="1580611" y="574196"/>
            <a:ext cx="2662275" cy="411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461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9726E0A-5B98-FB0F-6F62-EDAB26BD2BFC}"/>
              </a:ext>
            </a:extLst>
          </p:cNvPr>
          <p:cNvSpPr txBox="1">
            <a:spLocks/>
          </p:cNvSpPr>
          <p:nvPr/>
        </p:nvSpPr>
        <p:spPr>
          <a:xfrm>
            <a:off x="1500188" y="223839"/>
            <a:ext cx="11029949" cy="102393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Writing</a:t>
            </a:r>
            <a:endParaRPr lang="en-GB"/>
          </a:p>
        </p:txBody>
      </p:sp>
      <p:pic>
        <p:nvPicPr>
          <p:cNvPr id="5" name="Picture 4" descr="A close-up of a paper&#10;&#10;Description automatically generated">
            <a:extLst>
              <a:ext uri="{FF2B5EF4-FFF2-40B4-BE49-F238E27FC236}">
                <a16:creationId xmlns:a16="http://schemas.microsoft.com/office/drawing/2014/main" id="{8276AB28-8F00-BBC3-F881-E8DA569F2B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314" y="1269010"/>
            <a:ext cx="5315069" cy="5437037"/>
          </a:xfrm>
          <a:prstGeom prst="rect">
            <a:avLst/>
          </a:prstGeom>
        </p:spPr>
      </p:pic>
      <p:pic>
        <p:nvPicPr>
          <p:cNvPr id="5124" name="Picture 4" descr="How to Wash a Woolly Mammoth: Amazon.co.uk: Robinson, Michelle, Hindley,  Kate: 9780857075802: Books">
            <a:extLst>
              <a:ext uri="{FF2B5EF4-FFF2-40B4-BE49-F238E27FC236}">
                <a16:creationId xmlns:a16="http://schemas.microsoft.com/office/drawing/2014/main" id="{B2CF65A9-4AE7-FA45-D92A-7DF1F8AC9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525" y="1093816"/>
            <a:ext cx="2800349" cy="280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Stone Age Boy: Amazon.co.uk: Kitamura, Satoshi, Kitamura, Satoshi:  9781406312195: Books">
            <a:extLst>
              <a:ext uri="{FF2B5EF4-FFF2-40B4-BE49-F238E27FC236}">
                <a16:creationId xmlns:a16="http://schemas.microsoft.com/office/drawing/2014/main" id="{D182A45B-BDF8-CD8B-A47A-87E6B4D3A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569" y="4414839"/>
            <a:ext cx="23622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562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D00EB79-006A-8C70-C6C7-3138165F47A8}"/>
              </a:ext>
            </a:extLst>
          </p:cNvPr>
          <p:cNvSpPr txBox="1">
            <a:spLocks/>
          </p:cNvSpPr>
          <p:nvPr/>
        </p:nvSpPr>
        <p:spPr>
          <a:xfrm>
            <a:off x="0" y="161924"/>
            <a:ext cx="11029949" cy="102393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 err="1"/>
              <a:t>Maths</a:t>
            </a: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CA61DD-67EC-E6A1-B58E-F09FBDB1E7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686" y="1209911"/>
            <a:ext cx="8664575" cy="548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017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E5091-057B-61DD-DF8A-6FAAB478E442}"/>
              </a:ext>
            </a:extLst>
          </p:cNvPr>
          <p:cNvSpPr txBox="1">
            <a:spLocks/>
          </p:cNvSpPr>
          <p:nvPr/>
        </p:nvSpPr>
        <p:spPr>
          <a:xfrm>
            <a:off x="595313" y="681038"/>
            <a:ext cx="11001374" cy="102393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Homework!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3B5B15-3DB8-4DB9-2035-080A87E20D92}"/>
              </a:ext>
            </a:extLst>
          </p:cNvPr>
          <p:cNvSpPr txBox="1"/>
          <p:nvPr/>
        </p:nvSpPr>
        <p:spPr>
          <a:xfrm>
            <a:off x="595312" y="1704976"/>
            <a:ext cx="807720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SassoonInfant" pitchFamily="2" charset="0"/>
              </a:rPr>
              <a:t>Lots of practice!</a:t>
            </a:r>
          </a:p>
          <a:p>
            <a:endParaRPr lang="en-US" sz="3200">
              <a:latin typeface="SassoonInfant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>
                <a:latin typeface="SassoonInfant" pitchFamily="2" charset="0"/>
              </a:rPr>
              <a:t>Daily reading – assessments each half term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>
                <a:latin typeface="SassoonInfant" pitchFamily="2" charset="0"/>
              </a:rPr>
              <a:t>Spellings - weekly quiz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err="1">
                <a:latin typeface="SassoonInfant" pitchFamily="2" charset="0"/>
              </a:rPr>
              <a:t>Maths</a:t>
            </a:r>
            <a:r>
              <a:rPr lang="en-US" sz="3200">
                <a:latin typeface="SassoonInfant" pitchFamily="2" charset="0"/>
              </a:rPr>
              <a:t> facts – weekly quiz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E70684-7C59-22C2-C62F-1715A08DE5C7}"/>
              </a:ext>
            </a:extLst>
          </p:cNvPr>
          <p:cNvSpPr txBox="1"/>
          <p:nvPr/>
        </p:nvSpPr>
        <p:spPr>
          <a:xfrm>
            <a:off x="595313" y="1704976"/>
            <a:ext cx="11315700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200">
                <a:latin typeface="SassoonInfant" pitchFamily="2" charset="0"/>
              </a:rPr>
              <a:t>Lots of practice!</a:t>
            </a:r>
          </a:p>
          <a:p>
            <a:endParaRPr lang="en-US" sz="3200">
              <a:latin typeface="SassoonInfant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>
                <a:latin typeface="SassoonInfant"/>
              </a:rPr>
              <a:t>Daily reading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>
                <a:latin typeface="SassoonInfant" pitchFamily="2" charset="0"/>
              </a:rPr>
              <a:t>Spellings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err="1">
                <a:latin typeface="SassoonInfant"/>
              </a:rPr>
              <a:t>Maths</a:t>
            </a:r>
            <a:r>
              <a:rPr lang="en-US" sz="3200">
                <a:latin typeface="SassoonInfant"/>
              </a:rPr>
              <a:t> facts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>
                <a:latin typeface="SassoonInfant"/>
              </a:rPr>
              <a:t>Times Table Rockstars – logins sent out soon!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>
                <a:latin typeface="SassoonInfant"/>
              </a:rPr>
              <a:t>Ukulele practice</a:t>
            </a:r>
            <a:endParaRPr lang="en-US" sz="3200">
              <a:latin typeface="Sassoon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322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E5091-057B-61DD-DF8A-6FAAB478E442}"/>
              </a:ext>
            </a:extLst>
          </p:cNvPr>
          <p:cNvSpPr txBox="1">
            <a:spLocks/>
          </p:cNvSpPr>
          <p:nvPr/>
        </p:nvSpPr>
        <p:spPr>
          <a:xfrm>
            <a:off x="595313" y="347469"/>
            <a:ext cx="11001374" cy="102393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Spellings</a:t>
            </a:r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A26116-D608-E30F-EF9F-79D2837B01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4"/>
          <a:stretch/>
        </p:blipFill>
        <p:spPr>
          <a:xfrm>
            <a:off x="0" y="1213033"/>
            <a:ext cx="6524625" cy="27914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0946E62-4875-7D08-F7C7-4743C2410A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625" y="3337522"/>
            <a:ext cx="5424486" cy="329950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FFF35F-AB90-7315-E964-550065DEEA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1" y="3918710"/>
            <a:ext cx="4460875" cy="2853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6434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3AFE5-6477-92B6-B051-76BDF033F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SassoonInfant"/>
              </a:rPr>
              <a:t>Ukulele!</a:t>
            </a:r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10F4500-B54A-2076-AD8B-F2E34A2CF5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80864" y="1688907"/>
            <a:ext cx="3286248" cy="447177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9B84E21-0FFE-EB05-1CC0-7956A3BA6E52}"/>
              </a:ext>
            </a:extLst>
          </p:cNvPr>
          <p:cNvSpPr txBox="1"/>
          <p:nvPr/>
        </p:nvSpPr>
        <p:spPr>
          <a:xfrm>
            <a:off x="782594" y="1716216"/>
            <a:ext cx="6631459" cy="40626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200000"/>
              </a:lnSpc>
              <a:buFont typeface="Arial"/>
              <a:buChar char="•"/>
            </a:pPr>
            <a:r>
              <a:rPr lang="en-US" sz="4000">
                <a:latin typeface="SassoonInfant"/>
                <a:cs typeface="Calibri"/>
              </a:rPr>
              <a:t>Ukulele agreements </a:t>
            </a:r>
            <a:endParaRPr lang="en-US">
              <a:latin typeface="SassoonInfant"/>
            </a:endParaRPr>
          </a:p>
          <a:p>
            <a:pPr marL="285750" indent="-285750">
              <a:lnSpc>
                <a:spcPct val="200000"/>
              </a:lnSpc>
              <a:buFont typeface="Arial"/>
              <a:buChar char="•"/>
            </a:pPr>
            <a:r>
              <a:rPr lang="en-US" sz="4000">
                <a:latin typeface="SassoonInfant"/>
                <a:cs typeface="Calibri"/>
              </a:rPr>
              <a:t>Practice at home help</a:t>
            </a:r>
          </a:p>
          <a:p>
            <a:pPr marL="285750" indent="-285750">
              <a:lnSpc>
                <a:spcPct val="200000"/>
              </a:lnSpc>
              <a:buFont typeface="Arial"/>
              <a:buChar char="•"/>
            </a:pPr>
            <a:r>
              <a:rPr lang="en-US" sz="4000">
                <a:latin typeface="SassoonInfant"/>
                <a:cs typeface="Calibri"/>
              </a:rPr>
              <a:t>Enjoy... only in Year 3!</a:t>
            </a:r>
          </a:p>
          <a:p>
            <a:pPr marL="285750" indent="-285750">
              <a:buFont typeface="Arial"/>
              <a:buChar char="•"/>
            </a:pP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085074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FF114-7A79-B88E-DAE8-02BE470ED0A4}"/>
              </a:ext>
            </a:extLst>
          </p:cNvPr>
          <p:cNvSpPr txBox="1">
            <a:spLocks/>
          </p:cNvSpPr>
          <p:nvPr/>
        </p:nvSpPr>
        <p:spPr>
          <a:xfrm>
            <a:off x="628650" y="2500313"/>
            <a:ext cx="2914650" cy="3228975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 b="0">
                <a:latin typeface="SassoonInfant"/>
              </a:rPr>
              <a:t>Parents Evenings – Term 1 </a:t>
            </a:r>
            <a:r>
              <a:rPr lang="en-US" sz="4500" b="0">
                <a:latin typeface="SassoonInfant"/>
              </a:rPr>
              <a:t>(week beginning 14th  October) </a:t>
            </a:r>
            <a:r>
              <a:rPr lang="en-US" b="0">
                <a:latin typeface="SassoonInfant"/>
              </a:rPr>
              <a:t>&amp; Term 2</a:t>
            </a:r>
          </a:p>
          <a:p>
            <a:endParaRPr lang="en-US" b="0"/>
          </a:p>
          <a:p>
            <a:r>
              <a:rPr lang="en-GB" b="0"/>
              <a:t>Written report – Term 3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F2EEDD9-202B-4C1D-8AD9-BD8D544BE70F}"/>
              </a:ext>
            </a:extLst>
          </p:cNvPr>
          <p:cNvSpPr txBox="1">
            <a:spLocks/>
          </p:cNvSpPr>
          <p:nvPr/>
        </p:nvSpPr>
        <p:spPr>
          <a:xfrm>
            <a:off x="8347514" y="3125123"/>
            <a:ext cx="3395662" cy="196596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 sz="4000" b="0" u="sng">
                <a:latin typeface="SassoonInfant"/>
              </a:rPr>
              <a:t>Cherry Class</a:t>
            </a:r>
            <a:r>
              <a:rPr lang="en-US" sz="4000" b="0">
                <a:latin typeface="SassoonInfant"/>
              </a:rPr>
              <a:t> Monday and Thursday</a:t>
            </a:r>
            <a:endParaRPr lang="en-US" sz="4000" b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967F7A3-064B-AADD-3B49-45E5B6A15378}"/>
              </a:ext>
            </a:extLst>
          </p:cNvPr>
          <p:cNvSpPr txBox="1">
            <a:spLocks/>
          </p:cNvSpPr>
          <p:nvPr/>
        </p:nvSpPr>
        <p:spPr>
          <a:xfrm>
            <a:off x="628650" y="681039"/>
            <a:ext cx="10972800" cy="102393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Dates!</a:t>
            </a: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DF353-EBDC-E30E-D772-5EF71E6598BD}"/>
              </a:ext>
            </a:extLst>
          </p:cNvPr>
          <p:cNvSpPr txBox="1"/>
          <p:nvPr/>
        </p:nvSpPr>
        <p:spPr>
          <a:xfrm>
            <a:off x="4606159" y="3252951"/>
            <a:ext cx="3019096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u="sng">
                <a:latin typeface="SassoonInfant"/>
              </a:rPr>
              <a:t>Willow Class</a:t>
            </a:r>
            <a:r>
              <a:rPr lang="en-US" sz="4000">
                <a:latin typeface="SassoonInfant"/>
              </a:rPr>
              <a:t> Tuesdays and Fridays​</a:t>
            </a:r>
            <a:endParaRPr lang="en-US" sz="400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A0C2073-EE0C-CE16-8A78-782EF65C84E7}"/>
              </a:ext>
            </a:extLst>
          </p:cNvPr>
          <p:cNvSpPr txBox="1"/>
          <p:nvPr/>
        </p:nvSpPr>
        <p:spPr>
          <a:xfrm>
            <a:off x="6419193" y="2359572"/>
            <a:ext cx="27432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>
                <a:latin typeface="SassoonInfant"/>
              </a:rPr>
              <a:t>P.E. Days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737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F3003-8484-FA36-F4B6-EDAEED7D4F11}"/>
              </a:ext>
            </a:extLst>
          </p:cNvPr>
          <p:cNvSpPr txBox="1">
            <a:spLocks/>
          </p:cNvSpPr>
          <p:nvPr/>
        </p:nvSpPr>
        <p:spPr>
          <a:xfrm>
            <a:off x="428626" y="652464"/>
            <a:ext cx="11029949" cy="102393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SassoonInfant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Any questions?</a:t>
            </a:r>
            <a:endParaRPr lang="en-GB"/>
          </a:p>
        </p:txBody>
      </p:sp>
      <p:pic>
        <p:nvPicPr>
          <p:cNvPr id="6146" name="Picture 2" descr="4 Effective Ways To Teach Your Kids Critical Thinking Skills - ICAN  Education Tutoring Services">
            <a:extLst>
              <a:ext uri="{FF2B5EF4-FFF2-40B4-BE49-F238E27FC236}">
                <a16:creationId xmlns:a16="http://schemas.microsoft.com/office/drawing/2014/main" id="{BBB72A4E-4328-7127-BAC5-259BC1209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354" y="2405061"/>
            <a:ext cx="5367291" cy="380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926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40F432A1-772F-3E41-8DD7-5A1BE73DA78F}" vid="{5E3A35AE-BEEF-634A-99C4-4F923B4B73F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448E626EB8B4DACACD9224AA7C803" ma:contentTypeVersion="25" ma:contentTypeDescription="Create a new document." ma:contentTypeScope="" ma:versionID="0a3fb0e9e74633939b652cf56c21bf35">
  <xsd:schema xmlns:xsd="http://www.w3.org/2001/XMLSchema" xmlns:xs="http://www.w3.org/2001/XMLSchema" xmlns:p="http://schemas.microsoft.com/office/2006/metadata/properties" xmlns:ns2="1095825a-ff4a-4656-b561-bd0c70d70820" xmlns:ns3="f7b32164-f257-4eb2-9bcc-3f72bf860f94" targetNamespace="http://schemas.microsoft.com/office/2006/metadata/properties" ma:root="true" ma:fieldsID="7c613e92ac569783de0b0dc8a277cda4" ns2:_="" ns3:_="">
    <xsd:import namespace="1095825a-ff4a-4656-b561-bd0c70d70820"/>
    <xsd:import namespace="f7b32164-f257-4eb2-9bcc-3f72bf860f94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ServiceOCR" minOccurs="0"/>
                <xsd:element ref="ns2:MediaLengthInSeconds" minOccurs="0"/>
                <xsd:element ref="ns3:_dlc_DocId" minOccurs="0"/>
                <xsd:element ref="ns3:_dlc_DocIdUrl" minOccurs="0"/>
                <xsd:element ref="ns3:_dlc_DocIdPersistId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5825a-ff4a-4656-b561-bd0c70d7082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31" nillable="true" ma:taxonomy="true" ma:internalName="lcf76f155ced4ddcb4097134ff3c332f" ma:taxonomyFieldName="MediaServiceImageTags" ma:displayName="Image Tags" ma:readOnly="false" ma:fieldId="{5cf76f15-5ced-4ddc-b409-7134ff3c332f}" ma:taxonomyMulti="true" ma:sspId="448e4108-20e9-45b5-affd-9eb546e494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b32164-f257-4eb2-9bcc-3f72bf860f9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6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8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9" nillable="true" ma:displayName="Taxonomy Catch All Column" ma:hidden="true" ma:list="{d7635bc6-b7ec-47b7-8195-bb129a24ac46}" ma:internalName="TaxCatchAll" ma:showField="CatchAllData" ma:web="f7b32164-f257-4eb2-9bcc-3f72bf860f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Permissions xmlns="1095825a-ff4a-4656-b561-bd0c70d70820" xsi:nil="true"/>
    <MigrationWizIdPermissionLevels xmlns="1095825a-ff4a-4656-b561-bd0c70d70820" xsi:nil="true"/>
    <MigrationWizIdDocumentLibraryPermissions xmlns="1095825a-ff4a-4656-b561-bd0c70d70820" xsi:nil="true"/>
    <TaxCatchAll xmlns="f7b32164-f257-4eb2-9bcc-3f72bf860f94" xsi:nil="true"/>
    <MigrationWizId xmlns="1095825a-ff4a-4656-b561-bd0c70d70820" xsi:nil="true"/>
    <MigrationWizIdSecurityGroups xmlns="1095825a-ff4a-4656-b561-bd0c70d70820" xsi:nil="true"/>
    <lcf76f155ced4ddcb4097134ff3c332f xmlns="1095825a-ff4a-4656-b561-bd0c70d70820">
      <Terms xmlns="http://schemas.microsoft.com/office/infopath/2007/PartnerControls"/>
    </lcf76f155ced4ddcb4097134ff3c332f>
    <_dlc_DocId xmlns="f7b32164-f257-4eb2-9bcc-3f72bf860f94">MY2A64Y3VDJV-1441822450-249239</_dlc_DocId>
    <_dlc_DocIdUrl xmlns="f7b32164-f257-4eb2-9bcc-3f72bf860f94">
      <Url>https://fccoxonschuk.sharepoint.com/sites/FIS-StaffShared/_layouts/15/DocIdRedir.aspx?ID=MY2A64Y3VDJV-1441822450-249239</Url>
      <Description>MY2A64Y3VDJV-1441822450-249239</Description>
    </_dlc_DocIdUrl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A55DC671-D8A8-4CF0-ADC8-0DE44BC50E61}">
  <ds:schemaRefs>
    <ds:schemaRef ds:uri="1095825a-ff4a-4656-b561-bd0c70d70820"/>
    <ds:schemaRef ds:uri="f7b32164-f257-4eb2-9bcc-3f72bf860f9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C2F1CF2-7C3F-4D30-AF89-5478F45FD9A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9A539B-327B-497E-89C3-FD23EEAB0057}">
  <ds:schemaRefs>
    <ds:schemaRef ds:uri="1095825a-ff4a-4656-b561-bd0c70d70820"/>
    <ds:schemaRef ds:uri="f7b32164-f257-4eb2-9bcc-3f72bf860f94"/>
    <ds:schemaRef ds:uri="http://schemas.microsoft.com/office/2006/metadata/properties"/>
    <ds:schemaRef ds:uri="http://schemas.microsoft.com/office/infopath/2007/PartnerControls"/>
  </ds:schemaRefs>
</ds:datastoreItem>
</file>

<file path=customXml/itemProps4.xml><?xml version="1.0" encoding="utf-8"?>
<ds:datastoreItem xmlns:ds="http://schemas.openxmlformats.org/officeDocument/2006/customXml" ds:itemID="{CE4930CC-44E2-4F8B-9CC6-FEE8FEAB19D6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Class Dojo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Ukulele!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Johanna Gauntlett</dc:creator>
  <cp:revision>1</cp:revision>
  <dcterms:created xsi:type="dcterms:W3CDTF">2023-09-21T15:06:47Z</dcterms:created>
  <dcterms:modified xsi:type="dcterms:W3CDTF">2024-09-25T14:26:41Z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0x010100527448E626EB8B4DACACD9224AA7C803</vt:lpwstr>
  </property>
  <property fmtid="{D5CDD505-2E9C-101B-9397-08002B2CF9AE}" pid="3" name="_dlc_DocIdItemGuid">
    <vt:lpwstr>6fa5104c-97c7-4d73-a22b-4ebc72581006</vt:lpwstr>
  </property>
  <property fmtid="{D5CDD505-2E9C-101B-9397-08002B2CF9AE}" pid="4" name="MediaServiceImageTags">
    <vt:lpwstr/>
  </property>
</Properties>
</file>